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86" r:id="rId6"/>
    <p:sldId id="275" r:id="rId7"/>
    <p:sldId id="276" r:id="rId8"/>
    <p:sldId id="281" r:id="rId9"/>
    <p:sldId id="277" r:id="rId10"/>
    <p:sldId id="280" r:id="rId11"/>
    <p:sldId id="278" r:id="rId12"/>
    <p:sldId id="282" r:id="rId13"/>
    <p:sldId id="279" r:id="rId14"/>
    <p:sldId id="269" r:id="rId15"/>
    <p:sldId id="262" r:id="rId16"/>
    <p:sldId id="264" r:id="rId17"/>
    <p:sldId id="274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ED00"/>
    <a:srgbClr val="D7E9F9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7A149-D39A-4621-80CC-0C2A18146B63}" v="36" dt="2025-05-20T21:43:27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1772" autoAdjust="0"/>
  </p:normalViewPr>
  <p:slideViewPr>
    <p:cSldViewPr snapToGrid="0" showGuides="1">
      <p:cViewPr varScale="1">
        <p:scale>
          <a:sx n="58" d="100"/>
          <a:sy n="58" d="100"/>
        </p:scale>
        <p:origin x="96" y="20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Benaim" userId="81d7752d-6f0a-4b6f-aa32-fa348c8d9c34" providerId="ADAL" clId="{AC87A149-D39A-4621-80CC-0C2A18146B63}"/>
    <pc:docChg chg="modSld">
      <pc:chgData name="André Benaim" userId="81d7752d-6f0a-4b6f-aa32-fa348c8d9c34" providerId="ADAL" clId="{AC87A149-D39A-4621-80CC-0C2A18146B63}" dt="2025-05-22T13:58:44.296" v="6" actId="20577"/>
      <pc:docMkLst>
        <pc:docMk/>
      </pc:docMkLst>
      <pc:sldChg chg="modNotesTx">
        <pc:chgData name="André Benaim" userId="81d7752d-6f0a-4b6f-aa32-fa348c8d9c34" providerId="ADAL" clId="{AC87A149-D39A-4621-80CC-0C2A18146B63}" dt="2025-05-22T13:57:16.143" v="0" actId="20577"/>
        <pc:sldMkLst>
          <pc:docMk/>
          <pc:sldMk cId="1084139263" sldId="276"/>
        </pc:sldMkLst>
      </pc:sldChg>
      <pc:sldChg chg="modNotesTx">
        <pc:chgData name="André Benaim" userId="81d7752d-6f0a-4b6f-aa32-fa348c8d9c34" providerId="ADAL" clId="{AC87A149-D39A-4621-80CC-0C2A18146B63}" dt="2025-05-22T13:57:25.983" v="2" actId="20577"/>
        <pc:sldMkLst>
          <pc:docMk/>
          <pc:sldMk cId="3888492698" sldId="277"/>
        </pc:sldMkLst>
      </pc:sldChg>
      <pc:sldChg chg="modNotesTx">
        <pc:chgData name="André Benaim" userId="81d7752d-6f0a-4b6f-aa32-fa348c8d9c34" providerId="ADAL" clId="{AC87A149-D39A-4621-80CC-0C2A18146B63}" dt="2025-05-22T13:57:32.634" v="3" actId="20577"/>
        <pc:sldMkLst>
          <pc:docMk/>
          <pc:sldMk cId="2825263604" sldId="278"/>
        </pc:sldMkLst>
      </pc:sldChg>
      <pc:sldChg chg="modNotesTx">
        <pc:chgData name="André Benaim" userId="81d7752d-6f0a-4b6f-aa32-fa348c8d9c34" providerId="ADAL" clId="{AC87A149-D39A-4621-80CC-0C2A18146B63}" dt="2025-05-22T13:57:58.808" v="5" actId="20577"/>
        <pc:sldMkLst>
          <pc:docMk/>
          <pc:sldMk cId="1945563962" sldId="279"/>
        </pc:sldMkLst>
      </pc:sldChg>
      <pc:sldChg chg="modNotesTx">
        <pc:chgData name="André Benaim" userId="81d7752d-6f0a-4b6f-aa32-fa348c8d9c34" providerId="ADAL" clId="{AC87A149-D39A-4621-80CC-0C2A18146B63}" dt="2025-05-22T13:57:20.874" v="1" actId="20577"/>
        <pc:sldMkLst>
          <pc:docMk/>
          <pc:sldMk cId="3923767006" sldId="281"/>
        </pc:sldMkLst>
      </pc:sldChg>
      <pc:sldChg chg="modNotesTx">
        <pc:chgData name="André Benaim" userId="81d7752d-6f0a-4b6f-aa32-fa348c8d9c34" providerId="ADAL" clId="{AC87A149-D39A-4621-80CC-0C2A18146B63}" dt="2025-05-22T13:57:54.138" v="4" actId="20577"/>
        <pc:sldMkLst>
          <pc:docMk/>
          <pc:sldMk cId="2982903122" sldId="282"/>
        </pc:sldMkLst>
      </pc:sldChg>
      <pc:sldChg chg="modNotesTx">
        <pc:chgData name="André Benaim" userId="81d7752d-6f0a-4b6f-aa32-fa348c8d9c34" providerId="ADAL" clId="{AC87A149-D39A-4621-80CC-0C2A18146B63}" dt="2025-05-22T13:58:44.296" v="6" actId="20577"/>
        <pc:sldMkLst>
          <pc:docMk/>
          <pc:sldMk cId="2675666144" sldId="286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svg"/><Relationship Id="rId1" Type="http://schemas.openxmlformats.org/officeDocument/2006/relationships/image" Target="../media/image38.png"/><Relationship Id="rId6" Type="http://schemas.openxmlformats.org/officeDocument/2006/relationships/image" Target="../media/image45.svg"/><Relationship Id="rId5" Type="http://schemas.openxmlformats.org/officeDocument/2006/relationships/image" Target="../media/image36.png"/><Relationship Id="rId10" Type="http://schemas.openxmlformats.org/officeDocument/2006/relationships/image" Target="../media/image49.svg"/><Relationship Id="rId4" Type="http://schemas.openxmlformats.org/officeDocument/2006/relationships/image" Target="../media/image44.svg"/><Relationship Id="rId9" Type="http://schemas.openxmlformats.org/officeDocument/2006/relationships/image" Target="../media/image4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svg"/><Relationship Id="rId1" Type="http://schemas.openxmlformats.org/officeDocument/2006/relationships/image" Target="../media/image38.png"/><Relationship Id="rId6" Type="http://schemas.openxmlformats.org/officeDocument/2006/relationships/image" Target="../media/image45.svg"/><Relationship Id="rId5" Type="http://schemas.openxmlformats.org/officeDocument/2006/relationships/image" Target="../media/image36.png"/><Relationship Id="rId10" Type="http://schemas.openxmlformats.org/officeDocument/2006/relationships/image" Target="../media/image49.svg"/><Relationship Id="rId4" Type="http://schemas.openxmlformats.org/officeDocument/2006/relationships/image" Target="../media/image44.svg"/><Relationship Id="rId9" Type="http://schemas.openxmlformats.org/officeDocument/2006/relationships/image" Target="../media/image4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3E679-91E7-4AEC-9AEF-4C8324FD918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41E6F-94C0-4828-99D2-665FB413F40B}">
      <dgm:prSet custT="1"/>
      <dgm:spPr>
        <a:solidFill>
          <a:srgbClr val="1C1C1C"/>
        </a:solidFill>
      </dgm:spPr>
      <dgm:t>
        <a:bodyPr/>
        <a:lstStyle/>
        <a:p>
          <a:r>
            <a:rPr lang="en-US" sz="1800" b="1" dirty="0">
              <a:solidFill>
                <a:srgbClr val="FFED00"/>
              </a:solidFill>
              <a:latin typeface="Dosis" pitchFamily="2" charset="0"/>
            </a:rPr>
            <a:t>Reliable Transport modes/alternatives</a:t>
          </a:r>
        </a:p>
      </dgm:t>
    </dgm:pt>
    <dgm:pt modelId="{52C2ADF0-2EAF-4175-8344-C79715E419E3}" type="parTrans" cxnId="{5058960A-BC7C-4903-ADEE-7881B2952ECB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25441EF8-CB69-41D6-9B36-F6C7368C3650}" type="sibTrans" cxnId="{5058960A-BC7C-4903-ADEE-7881B2952ECB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217525E8-8B21-458C-8EFD-6C6FA8A22633}">
      <dgm:prSet custT="1"/>
      <dgm:spPr>
        <a:solidFill>
          <a:srgbClr val="1C1C1C"/>
        </a:solidFill>
      </dgm:spPr>
      <dgm:t>
        <a:bodyPr/>
        <a:lstStyle/>
        <a:p>
          <a:r>
            <a:rPr lang="en-US" sz="1800" b="1" dirty="0">
              <a:solidFill>
                <a:srgbClr val="FFED00"/>
              </a:solidFill>
              <a:latin typeface="Dosis" pitchFamily="2" charset="0"/>
            </a:rPr>
            <a:t>Walkability and Biking</a:t>
          </a:r>
        </a:p>
      </dgm:t>
    </dgm:pt>
    <dgm:pt modelId="{BFB0D233-47AF-4220-94FB-B18A615E7CF2}" type="parTrans" cxnId="{4ED86818-BB3D-4C8C-9401-C8AA066C135F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C06B3961-E6C2-4545-A3D4-C0CE18BA32F9}" type="sibTrans" cxnId="{4ED86818-BB3D-4C8C-9401-C8AA066C135F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418FDB8A-F368-4081-8F89-3B6C4591040D}">
      <dgm:prSet custT="1"/>
      <dgm:spPr>
        <a:solidFill>
          <a:srgbClr val="1C1C1C"/>
        </a:solidFill>
      </dgm:spPr>
      <dgm:t>
        <a:bodyPr/>
        <a:lstStyle/>
        <a:p>
          <a:r>
            <a:rPr lang="en-US" sz="1800" b="1">
              <a:solidFill>
                <a:srgbClr val="FFED00"/>
              </a:solidFill>
              <a:latin typeface="Dosis" pitchFamily="2" charset="0"/>
            </a:rPr>
            <a:t>Traffic Safety</a:t>
          </a:r>
        </a:p>
      </dgm:t>
    </dgm:pt>
    <dgm:pt modelId="{B4DF0765-24DC-4441-8A01-71BFE560D71A}" type="parTrans" cxnId="{9DCB69E8-2C3F-44BE-B5BF-C38C5E97B245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F6D278BB-A728-43FB-A1EC-4F0BE11E3C3B}" type="sibTrans" cxnId="{9DCB69E8-2C3F-44BE-B5BF-C38C5E97B245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C066AE11-CEF2-4E97-B6A7-83A47C938113}">
      <dgm:prSet custT="1"/>
      <dgm:spPr>
        <a:solidFill>
          <a:srgbClr val="1C1C1C"/>
        </a:solidFill>
      </dgm:spPr>
      <dgm:t>
        <a:bodyPr/>
        <a:lstStyle/>
        <a:p>
          <a:r>
            <a:rPr lang="en-US" sz="1800" b="1" dirty="0">
              <a:solidFill>
                <a:srgbClr val="FFED00"/>
              </a:solidFill>
              <a:latin typeface="Dosis" pitchFamily="2" charset="0"/>
            </a:rPr>
            <a:t>Environmental Impact</a:t>
          </a:r>
        </a:p>
      </dgm:t>
    </dgm:pt>
    <dgm:pt modelId="{3859D0E2-7283-4373-ACAB-BB09C669AC78}" type="parTrans" cxnId="{9224AF65-1773-4AEC-8134-544D97E122A4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C0D0574E-5FFB-4427-9A00-2F2EDFCEC7ED}" type="sibTrans" cxnId="{9224AF65-1773-4AEC-8134-544D97E122A4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C2EDC6FB-8C96-4E0C-A1FB-15D2AC458B1E}">
      <dgm:prSet custT="1"/>
      <dgm:spPr>
        <a:solidFill>
          <a:srgbClr val="1C1C1C"/>
        </a:solidFill>
      </dgm:spPr>
      <dgm:t>
        <a:bodyPr/>
        <a:lstStyle/>
        <a:p>
          <a:r>
            <a:rPr lang="en-US" sz="1800" b="1">
              <a:solidFill>
                <a:srgbClr val="FFED00"/>
              </a:solidFill>
              <a:latin typeface="Dosis" pitchFamily="2" charset="0"/>
            </a:rPr>
            <a:t>Inclusive Access</a:t>
          </a:r>
        </a:p>
      </dgm:t>
    </dgm:pt>
    <dgm:pt modelId="{0CADC529-C368-4C8F-A7E8-3307B942FCB8}" type="parTrans" cxnId="{282A88A2-5715-4A7E-8782-89842F6642B8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8AD86891-1E72-43F6-8B57-88EDCCBCC605}" type="sibTrans" cxnId="{282A88A2-5715-4A7E-8782-89842F6642B8}">
      <dgm:prSet/>
      <dgm:spPr/>
      <dgm:t>
        <a:bodyPr/>
        <a:lstStyle/>
        <a:p>
          <a:endParaRPr lang="en-US" sz="2400" b="1">
            <a:latin typeface="Dosis" pitchFamily="2" charset="0"/>
          </a:endParaRPr>
        </a:p>
      </dgm:t>
    </dgm:pt>
    <dgm:pt modelId="{0FD5014C-927F-421E-8B17-4DEDD95F3D80}" type="pres">
      <dgm:prSet presAssocID="{EF33E679-91E7-4AEC-9AEF-4C8324FD918C}" presName="linear" presStyleCnt="0">
        <dgm:presLayoutVars>
          <dgm:dir/>
          <dgm:animLvl val="lvl"/>
          <dgm:resizeHandles val="exact"/>
        </dgm:presLayoutVars>
      </dgm:prSet>
      <dgm:spPr/>
    </dgm:pt>
    <dgm:pt modelId="{CD8924BC-969A-4922-AC79-9756E7BF3274}" type="pres">
      <dgm:prSet presAssocID="{0E541E6F-94C0-4828-99D2-665FB413F40B}" presName="parentLin" presStyleCnt="0"/>
      <dgm:spPr/>
    </dgm:pt>
    <dgm:pt modelId="{D54D98CB-01D9-47CB-890F-D2A20CECCB2C}" type="pres">
      <dgm:prSet presAssocID="{0E541E6F-94C0-4828-99D2-665FB413F40B}" presName="parentLeftMargin" presStyleLbl="node1" presStyleIdx="0" presStyleCnt="5"/>
      <dgm:spPr/>
    </dgm:pt>
    <dgm:pt modelId="{675F6210-8110-4ECC-B42F-7715FAF45619}" type="pres">
      <dgm:prSet presAssocID="{0E541E6F-94C0-4828-99D2-665FB413F40B}" presName="parentText" presStyleLbl="node1" presStyleIdx="0" presStyleCnt="5" custLinFactNeighborX="-3700" custLinFactNeighborY="-1734">
        <dgm:presLayoutVars>
          <dgm:chMax val="0"/>
          <dgm:bulletEnabled val="1"/>
        </dgm:presLayoutVars>
      </dgm:prSet>
      <dgm:spPr/>
    </dgm:pt>
    <dgm:pt modelId="{7F9EEE15-C0D4-4CEC-930B-ADF9F35D5BF4}" type="pres">
      <dgm:prSet presAssocID="{0E541E6F-94C0-4828-99D2-665FB413F40B}" presName="negativeSpace" presStyleCnt="0"/>
      <dgm:spPr/>
    </dgm:pt>
    <dgm:pt modelId="{8A30ECBC-6D01-4526-933B-BE5E1B1C01FF}" type="pres">
      <dgm:prSet presAssocID="{0E541E6F-94C0-4828-99D2-665FB413F40B}" presName="childText" presStyleLbl="conFgAcc1" presStyleIdx="0" presStyleCnt="5">
        <dgm:presLayoutVars>
          <dgm:bulletEnabled val="1"/>
        </dgm:presLayoutVars>
      </dgm:prSet>
      <dgm:spPr/>
    </dgm:pt>
    <dgm:pt modelId="{D0BCE35B-2385-4467-91BF-14085CB7898E}" type="pres">
      <dgm:prSet presAssocID="{25441EF8-CB69-41D6-9B36-F6C7368C3650}" presName="spaceBetweenRectangles" presStyleCnt="0"/>
      <dgm:spPr/>
    </dgm:pt>
    <dgm:pt modelId="{2B0441D0-747A-4651-8554-BD9970530F73}" type="pres">
      <dgm:prSet presAssocID="{217525E8-8B21-458C-8EFD-6C6FA8A22633}" presName="parentLin" presStyleCnt="0"/>
      <dgm:spPr/>
    </dgm:pt>
    <dgm:pt modelId="{A6A34CE8-A63F-4F3D-9148-24C5CC69D897}" type="pres">
      <dgm:prSet presAssocID="{217525E8-8B21-458C-8EFD-6C6FA8A22633}" presName="parentLeftMargin" presStyleLbl="node1" presStyleIdx="0" presStyleCnt="5"/>
      <dgm:spPr/>
    </dgm:pt>
    <dgm:pt modelId="{4F50B729-9A2B-427F-A7CC-EB9D3E857C26}" type="pres">
      <dgm:prSet presAssocID="{217525E8-8B21-458C-8EFD-6C6FA8A2263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3ABBE5-3972-45CA-B999-A458ECD39ED5}" type="pres">
      <dgm:prSet presAssocID="{217525E8-8B21-458C-8EFD-6C6FA8A22633}" presName="negativeSpace" presStyleCnt="0"/>
      <dgm:spPr/>
    </dgm:pt>
    <dgm:pt modelId="{D71119D1-9409-41C4-9FC7-573B5C85E8E7}" type="pres">
      <dgm:prSet presAssocID="{217525E8-8B21-458C-8EFD-6C6FA8A22633}" presName="childText" presStyleLbl="conFgAcc1" presStyleIdx="1" presStyleCnt="5">
        <dgm:presLayoutVars>
          <dgm:bulletEnabled val="1"/>
        </dgm:presLayoutVars>
      </dgm:prSet>
      <dgm:spPr/>
    </dgm:pt>
    <dgm:pt modelId="{4DCADA8C-5841-4E9F-BB51-1EA3498AFBB7}" type="pres">
      <dgm:prSet presAssocID="{C06B3961-E6C2-4545-A3D4-C0CE18BA32F9}" presName="spaceBetweenRectangles" presStyleCnt="0"/>
      <dgm:spPr/>
    </dgm:pt>
    <dgm:pt modelId="{3E2B7C7C-F552-4352-AEFF-E57FCB733A27}" type="pres">
      <dgm:prSet presAssocID="{418FDB8A-F368-4081-8F89-3B6C4591040D}" presName="parentLin" presStyleCnt="0"/>
      <dgm:spPr/>
    </dgm:pt>
    <dgm:pt modelId="{021E57FE-1A18-4BAC-A599-3A812DFA2177}" type="pres">
      <dgm:prSet presAssocID="{418FDB8A-F368-4081-8F89-3B6C4591040D}" presName="parentLeftMargin" presStyleLbl="node1" presStyleIdx="1" presStyleCnt="5"/>
      <dgm:spPr/>
    </dgm:pt>
    <dgm:pt modelId="{AF8FB210-3ADB-48B5-9A81-CA6FA24CABF5}" type="pres">
      <dgm:prSet presAssocID="{418FDB8A-F368-4081-8F89-3B6C459104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723B27-7C2A-4626-87DB-B281BA2DC098}" type="pres">
      <dgm:prSet presAssocID="{418FDB8A-F368-4081-8F89-3B6C4591040D}" presName="negativeSpace" presStyleCnt="0"/>
      <dgm:spPr/>
    </dgm:pt>
    <dgm:pt modelId="{D150CB22-4A0F-4D70-9E29-DE122836D435}" type="pres">
      <dgm:prSet presAssocID="{418FDB8A-F368-4081-8F89-3B6C4591040D}" presName="childText" presStyleLbl="conFgAcc1" presStyleIdx="2" presStyleCnt="5">
        <dgm:presLayoutVars>
          <dgm:bulletEnabled val="1"/>
        </dgm:presLayoutVars>
      </dgm:prSet>
      <dgm:spPr/>
    </dgm:pt>
    <dgm:pt modelId="{E82762EF-D9EE-41D9-86FC-CD584197DE96}" type="pres">
      <dgm:prSet presAssocID="{F6D278BB-A728-43FB-A1EC-4F0BE11E3C3B}" presName="spaceBetweenRectangles" presStyleCnt="0"/>
      <dgm:spPr/>
    </dgm:pt>
    <dgm:pt modelId="{0A0A3C07-2C04-430F-9A6A-29D94C68205B}" type="pres">
      <dgm:prSet presAssocID="{C066AE11-CEF2-4E97-B6A7-83A47C938113}" presName="parentLin" presStyleCnt="0"/>
      <dgm:spPr/>
    </dgm:pt>
    <dgm:pt modelId="{70FD6DF1-894E-4AC0-AA8B-D8654150D28C}" type="pres">
      <dgm:prSet presAssocID="{C066AE11-CEF2-4E97-B6A7-83A47C938113}" presName="parentLeftMargin" presStyleLbl="node1" presStyleIdx="2" presStyleCnt="5"/>
      <dgm:spPr/>
    </dgm:pt>
    <dgm:pt modelId="{14197CD3-9C71-4602-AC8E-594C17AA54FB}" type="pres">
      <dgm:prSet presAssocID="{C066AE11-CEF2-4E97-B6A7-83A47C93811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9B7F5F-7741-48D1-BF04-CD481DA82406}" type="pres">
      <dgm:prSet presAssocID="{C066AE11-CEF2-4E97-B6A7-83A47C938113}" presName="negativeSpace" presStyleCnt="0"/>
      <dgm:spPr/>
    </dgm:pt>
    <dgm:pt modelId="{E752B340-BDAA-40AD-BD34-4C8B72217721}" type="pres">
      <dgm:prSet presAssocID="{C066AE11-CEF2-4E97-B6A7-83A47C938113}" presName="childText" presStyleLbl="conFgAcc1" presStyleIdx="3" presStyleCnt="5">
        <dgm:presLayoutVars>
          <dgm:bulletEnabled val="1"/>
        </dgm:presLayoutVars>
      </dgm:prSet>
      <dgm:spPr/>
    </dgm:pt>
    <dgm:pt modelId="{57336F2E-F3C3-439F-886A-EBCDBE74B3E9}" type="pres">
      <dgm:prSet presAssocID="{C0D0574E-5FFB-4427-9A00-2F2EDFCEC7ED}" presName="spaceBetweenRectangles" presStyleCnt="0"/>
      <dgm:spPr/>
    </dgm:pt>
    <dgm:pt modelId="{2956D0A6-472D-42C3-B8FD-80827C078C18}" type="pres">
      <dgm:prSet presAssocID="{C2EDC6FB-8C96-4E0C-A1FB-15D2AC458B1E}" presName="parentLin" presStyleCnt="0"/>
      <dgm:spPr/>
    </dgm:pt>
    <dgm:pt modelId="{22E649A5-43AD-45EA-830B-B215DED66C46}" type="pres">
      <dgm:prSet presAssocID="{C2EDC6FB-8C96-4E0C-A1FB-15D2AC458B1E}" presName="parentLeftMargin" presStyleLbl="node1" presStyleIdx="3" presStyleCnt="5"/>
      <dgm:spPr/>
    </dgm:pt>
    <dgm:pt modelId="{F31DFF19-CACA-4F2A-89F6-66B055B0B326}" type="pres">
      <dgm:prSet presAssocID="{C2EDC6FB-8C96-4E0C-A1FB-15D2AC458B1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81FC06C-05FA-4A4A-9E7A-667C9CDB7AE0}" type="pres">
      <dgm:prSet presAssocID="{C2EDC6FB-8C96-4E0C-A1FB-15D2AC458B1E}" presName="negativeSpace" presStyleCnt="0"/>
      <dgm:spPr/>
    </dgm:pt>
    <dgm:pt modelId="{33886AAF-D8C1-41F8-8CA4-CCAE630CA914}" type="pres">
      <dgm:prSet presAssocID="{C2EDC6FB-8C96-4E0C-A1FB-15D2AC458B1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58960A-BC7C-4903-ADEE-7881B2952ECB}" srcId="{EF33E679-91E7-4AEC-9AEF-4C8324FD918C}" destId="{0E541E6F-94C0-4828-99D2-665FB413F40B}" srcOrd="0" destOrd="0" parTransId="{52C2ADF0-2EAF-4175-8344-C79715E419E3}" sibTransId="{25441EF8-CB69-41D6-9B36-F6C7368C3650}"/>
    <dgm:cxn modelId="{4ED86818-BB3D-4C8C-9401-C8AA066C135F}" srcId="{EF33E679-91E7-4AEC-9AEF-4C8324FD918C}" destId="{217525E8-8B21-458C-8EFD-6C6FA8A22633}" srcOrd="1" destOrd="0" parTransId="{BFB0D233-47AF-4220-94FB-B18A615E7CF2}" sibTransId="{C06B3961-E6C2-4545-A3D4-C0CE18BA32F9}"/>
    <dgm:cxn modelId="{F3E7C727-2D27-4B08-BBC4-1D9C40D5EC2A}" type="presOf" srcId="{EF33E679-91E7-4AEC-9AEF-4C8324FD918C}" destId="{0FD5014C-927F-421E-8B17-4DEDD95F3D80}" srcOrd="0" destOrd="0" presId="urn:microsoft.com/office/officeart/2005/8/layout/list1"/>
    <dgm:cxn modelId="{16D89930-7CA5-453A-A99E-7EE6636D598A}" type="presOf" srcId="{0E541E6F-94C0-4828-99D2-665FB413F40B}" destId="{675F6210-8110-4ECC-B42F-7715FAF45619}" srcOrd="1" destOrd="0" presId="urn:microsoft.com/office/officeart/2005/8/layout/list1"/>
    <dgm:cxn modelId="{9224AF65-1773-4AEC-8134-544D97E122A4}" srcId="{EF33E679-91E7-4AEC-9AEF-4C8324FD918C}" destId="{C066AE11-CEF2-4E97-B6A7-83A47C938113}" srcOrd="3" destOrd="0" parTransId="{3859D0E2-7283-4373-ACAB-BB09C669AC78}" sibTransId="{C0D0574E-5FFB-4427-9A00-2F2EDFCEC7ED}"/>
    <dgm:cxn modelId="{685C7669-3FB3-41D3-99A2-0E0AF793E1E3}" type="presOf" srcId="{C066AE11-CEF2-4E97-B6A7-83A47C938113}" destId="{14197CD3-9C71-4602-AC8E-594C17AA54FB}" srcOrd="1" destOrd="0" presId="urn:microsoft.com/office/officeart/2005/8/layout/list1"/>
    <dgm:cxn modelId="{0192A475-F807-45E0-9F53-C123D5AC62B1}" type="presOf" srcId="{C066AE11-CEF2-4E97-B6A7-83A47C938113}" destId="{70FD6DF1-894E-4AC0-AA8B-D8654150D28C}" srcOrd="0" destOrd="0" presId="urn:microsoft.com/office/officeart/2005/8/layout/list1"/>
    <dgm:cxn modelId="{17856356-8182-4864-884B-4C816A34A5D4}" type="presOf" srcId="{C2EDC6FB-8C96-4E0C-A1FB-15D2AC458B1E}" destId="{22E649A5-43AD-45EA-830B-B215DED66C46}" srcOrd="0" destOrd="0" presId="urn:microsoft.com/office/officeart/2005/8/layout/list1"/>
    <dgm:cxn modelId="{417B3388-F675-4353-8387-879024A13C23}" type="presOf" srcId="{C2EDC6FB-8C96-4E0C-A1FB-15D2AC458B1E}" destId="{F31DFF19-CACA-4F2A-89F6-66B055B0B326}" srcOrd="1" destOrd="0" presId="urn:microsoft.com/office/officeart/2005/8/layout/list1"/>
    <dgm:cxn modelId="{0F9C3888-D9E8-404A-B610-2121702A9BC6}" type="presOf" srcId="{418FDB8A-F368-4081-8F89-3B6C4591040D}" destId="{021E57FE-1A18-4BAC-A599-3A812DFA2177}" srcOrd="0" destOrd="0" presId="urn:microsoft.com/office/officeart/2005/8/layout/list1"/>
    <dgm:cxn modelId="{D95FB988-43FA-4CB6-AF7C-3CCD2D2410BA}" type="presOf" srcId="{418FDB8A-F368-4081-8F89-3B6C4591040D}" destId="{AF8FB210-3ADB-48B5-9A81-CA6FA24CABF5}" srcOrd="1" destOrd="0" presId="urn:microsoft.com/office/officeart/2005/8/layout/list1"/>
    <dgm:cxn modelId="{66B1F391-8D6C-40B9-8B34-13B20695F066}" type="presOf" srcId="{217525E8-8B21-458C-8EFD-6C6FA8A22633}" destId="{4F50B729-9A2B-427F-A7CC-EB9D3E857C26}" srcOrd="1" destOrd="0" presId="urn:microsoft.com/office/officeart/2005/8/layout/list1"/>
    <dgm:cxn modelId="{282A88A2-5715-4A7E-8782-89842F6642B8}" srcId="{EF33E679-91E7-4AEC-9AEF-4C8324FD918C}" destId="{C2EDC6FB-8C96-4E0C-A1FB-15D2AC458B1E}" srcOrd="4" destOrd="0" parTransId="{0CADC529-C368-4C8F-A7E8-3307B942FCB8}" sibTransId="{8AD86891-1E72-43F6-8B57-88EDCCBCC605}"/>
    <dgm:cxn modelId="{E95A1DAD-7A3E-4490-B504-5A662E7EE22B}" type="presOf" srcId="{217525E8-8B21-458C-8EFD-6C6FA8A22633}" destId="{A6A34CE8-A63F-4F3D-9148-24C5CC69D897}" srcOrd="0" destOrd="0" presId="urn:microsoft.com/office/officeart/2005/8/layout/list1"/>
    <dgm:cxn modelId="{0DB0ADCF-C8A8-4F9B-AEE6-650F8F47725C}" type="presOf" srcId="{0E541E6F-94C0-4828-99D2-665FB413F40B}" destId="{D54D98CB-01D9-47CB-890F-D2A20CECCB2C}" srcOrd="0" destOrd="0" presId="urn:microsoft.com/office/officeart/2005/8/layout/list1"/>
    <dgm:cxn modelId="{9DCB69E8-2C3F-44BE-B5BF-C38C5E97B245}" srcId="{EF33E679-91E7-4AEC-9AEF-4C8324FD918C}" destId="{418FDB8A-F368-4081-8F89-3B6C4591040D}" srcOrd="2" destOrd="0" parTransId="{B4DF0765-24DC-4441-8A01-71BFE560D71A}" sibTransId="{F6D278BB-A728-43FB-A1EC-4F0BE11E3C3B}"/>
    <dgm:cxn modelId="{109931DA-9A60-4E7A-8BCE-76F8956BA3E1}" type="presParOf" srcId="{0FD5014C-927F-421E-8B17-4DEDD95F3D80}" destId="{CD8924BC-969A-4922-AC79-9756E7BF3274}" srcOrd="0" destOrd="0" presId="urn:microsoft.com/office/officeart/2005/8/layout/list1"/>
    <dgm:cxn modelId="{A8CE2450-D49F-4769-A249-019F2D39C215}" type="presParOf" srcId="{CD8924BC-969A-4922-AC79-9756E7BF3274}" destId="{D54D98CB-01D9-47CB-890F-D2A20CECCB2C}" srcOrd="0" destOrd="0" presId="urn:microsoft.com/office/officeart/2005/8/layout/list1"/>
    <dgm:cxn modelId="{2F495CD3-BB13-463D-BB66-B2A8B150E8D0}" type="presParOf" srcId="{CD8924BC-969A-4922-AC79-9756E7BF3274}" destId="{675F6210-8110-4ECC-B42F-7715FAF45619}" srcOrd="1" destOrd="0" presId="urn:microsoft.com/office/officeart/2005/8/layout/list1"/>
    <dgm:cxn modelId="{4C3D66EB-06C2-4C57-873F-F3B2ED9B206E}" type="presParOf" srcId="{0FD5014C-927F-421E-8B17-4DEDD95F3D80}" destId="{7F9EEE15-C0D4-4CEC-930B-ADF9F35D5BF4}" srcOrd="1" destOrd="0" presId="urn:microsoft.com/office/officeart/2005/8/layout/list1"/>
    <dgm:cxn modelId="{00B6100F-9B82-4528-8C3F-C2C2D40EAB02}" type="presParOf" srcId="{0FD5014C-927F-421E-8B17-4DEDD95F3D80}" destId="{8A30ECBC-6D01-4526-933B-BE5E1B1C01FF}" srcOrd="2" destOrd="0" presId="urn:microsoft.com/office/officeart/2005/8/layout/list1"/>
    <dgm:cxn modelId="{AA105A6F-60B8-41F1-8EAB-0ECE33D1736F}" type="presParOf" srcId="{0FD5014C-927F-421E-8B17-4DEDD95F3D80}" destId="{D0BCE35B-2385-4467-91BF-14085CB7898E}" srcOrd="3" destOrd="0" presId="urn:microsoft.com/office/officeart/2005/8/layout/list1"/>
    <dgm:cxn modelId="{500BD534-A41F-4EC5-B0DC-F4A233DAACDD}" type="presParOf" srcId="{0FD5014C-927F-421E-8B17-4DEDD95F3D80}" destId="{2B0441D0-747A-4651-8554-BD9970530F73}" srcOrd="4" destOrd="0" presId="urn:microsoft.com/office/officeart/2005/8/layout/list1"/>
    <dgm:cxn modelId="{F6FDD3BB-6485-4948-A9E0-9B3ADE8057AB}" type="presParOf" srcId="{2B0441D0-747A-4651-8554-BD9970530F73}" destId="{A6A34CE8-A63F-4F3D-9148-24C5CC69D897}" srcOrd="0" destOrd="0" presId="urn:microsoft.com/office/officeart/2005/8/layout/list1"/>
    <dgm:cxn modelId="{8938D3B1-447E-4EA0-BB57-42B9432E87A2}" type="presParOf" srcId="{2B0441D0-747A-4651-8554-BD9970530F73}" destId="{4F50B729-9A2B-427F-A7CC-EB9D3E857C26}" srcOrd="1" destOrd="0" presId="urn:microsoft.com/office/officeart/2005/8/layout/list1"/>
    <dgm:cxn modelId="{960424A3-3BBC-44EC-9F29-1286BD7B1EA0}" type="presParOf" srcId="{0FD5014C-927F-421E-8B17-4DEDD95F3D80}" destId="{163ABBE5-3972-45CA-B999-A458ECD39ED5}" srcOrd="5" destOrd="0" presId="urn:microsoft.com/office/officeart/2005/8/layout/list1"/>
    <dgm:cxn modelId="{7967D755-C4C8-4C73-B1FD-13621FA04741}" type="presParOf" srcId="{0FD5014C-927F-421E-8B17-4DEDD95F3D80}" destId="{D71119D1-9409-41C4-9FC7-573B5C85E8E7}" srcOrd="6" destOrd="0" presId="urn:microsoft.com/office/officeart/2005/8/layout/list1"/>
    <dgm:cxn modelId="{6E94CBD1-E460-48A3-88D1-80DC43B922D4}" type="presParOf" srcId="{0FD5014C-927F-421E-8B17-4DEDD95F3D80}" destId="{4DCADA8C-5841-4E9F-BB51-1EA3498AFBB7}" srcOrd="7" destOrd="0" presId="urn:microsoft.com/office/officeart/2005/8/layout/list1"/>
    <dgm:cxn modelId="{54252AF4-2C54-4AA7-B7CD-D3CD921BF722}" type="presParOf" srcId="{0FD5014C-927F-421E-8B17-4DEDD95F3D80}" destId="{3E2B7C7C-F552-4352-AEFF-E57FCB733A27}" srcOrd="8" destOrd="0" presId="urn:microsoft.com/office/officeart/2005/8/layout/list1"/>
    <dgm:cxn modelId="{43AD0070-004C-49F9-92D9-755B15F38D52}" type="presParOf" srcId="{3E2B7C7C-F552-4352-AEFF-E57FCB733A27}" destId="{021E57FE-1A18-4BAC-A599-3A812DFA2177}" srcOrd="0" destOrd="0" presId="urn:microsoft.com/office/officeart/2005/8/layout/list1"/>
    <dgm:cxn modelId="{F1C56E73-C96B-4EA9-AA29-558DD2512172}" type="presParOf" srcId="{3E2B7C7C-F552-4352-AEFF-E57FCB733A27}" destId="{AF8FB210-3ADB-48B5-9A81-CA6FA24CABF5}" srcOrd="1" destOrd="0" presId="urn:microsoft.com/office/officeart/2005/8/layout/list1"/>
    <dgm:cxn modelId="{E30987D2-981D-40D8-8BA0-F23AD8BFE753}" type="presParOf" srcId="{0FD5014C-927F-421E-8B17-4DEDD95F3D80}" destId="{49723B27-7C2A-4626-87DB-B281BA2DC098}" srcOrd="9" destOrd="0" presId="urn:microsoft.com/office/officeart/2005/8/layout/list1"/>
    <dgm:cxn modelId="{4FB7ECFA-1536-416D-A2EE-63047A48631E}" type="presParOf" srcId="{0FD5014C-927F-421E-8B17-4DEDD95F3D80}" destId="{D150CB22-4A0F-4D70-9E29-DE122836D435}" srcOrd="10" destOrd="0" presId="urn:microsoft.com/office/officeart/2005/8/layout/list1"/>
    <dgm:cxn modelId="{5CE7A41C-B530-4E7D-AA05-67DFD60504B8}" type="presParOf" srcId="{0FD5014C-927F-421E-8B17-4DEDD95F3D80}" destId="{E82762EF-D9EE-41D9-86FC-CD584197DE96}" srcOrd="11" destOrd="0" presId="urn:microsoft.com/office/officeart/2005/8/layout/list1"/>
    <dgm:cxn modelId="{9B93A04C-9B5A-429F-B33F-11D88B4F721C}" type="presParOf" srcId="{0FD5014C-927F-421E-8B17-4DEDD95F3D80}" destId="{0A0A3C07-2C04-430F-9A6A-29D94C68205B}" srcOrd="12" destOrd="0" presId="urn:microsoft.com/office/officeart/2005/8/layout/list1"/>
    <dgm:cxn modelId="{4F8DAE8B-DE53-4025-AC82-01D0B2AA2EA0}" type="presParOf" srcId="{0A0A3C07-2C04-430F-9A6A-29D94C68205B}" destId="{70FD6DF1-894E-4AC0-AA8B-D8654150D28C}" srcOrd="0" destOrd="0" presId="urn:microsoft.com/office/officeart/2005/8/layout/list1"/>
    <dgm:cxn modelId="{735FA589-E0C7-4C54-9817-C6A2EEA49B2C}" type="presParOf" srcId="{0A0A3C07-2C04-430F-9A6A-29D94C68205B}" destId="{14197CD3-9C71-4602-AC8E-594C17AA54FB}" srcOrd="1" destOrd="0" presId="urn:microsoft.com/office/officeart/2005/8/layout/list1"/>
    <dgm:cxn modelId="{7CE61DEC-667B-4F92-B6A0-F2742B8CD0C7}" type="presParOf" srcId="{0FD5014C-927F-421E-8B17-4DEDD95F3D80}" destId="{B69B7F5F-7741-48D1-BF04-CD481DA82406}" srcOrd="13" destOrd="0" presId="urn:microsoft.com/office/officeart/2005/8/layout/list1"/>
    <dgm:cxn modelId="{43D8C830-C7C0-435E-8D3A-37754DAD2B59}" type="presParOf" srcId="{0FD5014C-927F-421E-8B17-4DEDD95F3D80}" destId="{E752B340-BDAA-40AD-BD34-4C8B72217721}" srcOrd="14" destOrd="0" presId="urn:microsoft.com/office/officeart/2005/8/layout/list1"/>
    <dgm:cxn modelId="{60F920AE-92F8-4F8B-9888-53D07CD8CEE9}" type="presParOf" srcId="{0FD5014C-927F-421E-8B17-4DEDD95F3D80}" destId="{57336F2E-F3C3-439F-886A-EBCDBE74B3E9}" srcOrd="15" destOrd="0" presId="urn:microsoft.com/office/officeart/2005/8/layout/list1"/>
    <dgm:cxn modelId="{312B7F8F-B39E-46EA-9EC6-7F786DF48CFB}" type="presParOf" srcId="{0FD5014C-927F-421E-8B17-4DEDD95F3D80}" destId="{2956D0A6-472D-42C3-B8FD-80827C078C18}" srcOrd="16" destOrd="0" presId="urn:microsoft.com/office/officeart/2005/8/layout/list1"/>
    <dgm:cxn modelId="{7DE30D2B-8BBE-445E-A2E6-7A24A32FE7F8}" type="presParOf" srcId="{2956D0A6-472D-42C3-B8FD-80827C078C18}" destId="{22E649A5-43AD-45EA-830B-B215DED66C46}" srcOrd="0" destOrd="0" presId="urn:microsoft.com/office/officeart/2005/8/layout/list1"/>
    <dgm:cxn modelId="{70493A04-872F-4B3D-86E3-266CDC2FEBA5}" type="presParOf" srcId="{2956D0A6-472D-42C3-B8FD-80827C078C18}" destId="{F31DFF19-CACA-4F2A-89F6-66B055B0B326}" srcOrd="1" destOrd="0" presId="urn:microsoft.com/office/officeart/2005/8/layout/list1"/>
    <dgm:cxn modelId="{145CD0EB-7200-4521-BA3E-13B4A60DD62B}" type="presParOf" srcId="{0FD5014C-927F-421E-8B17-4DEDD95F3D80}" destId="{681FC06C-05FA-4A4A-9E7A-667C9CDB7AE0}" srcOrd="17" destOrd="0" presId="urn:microsoft.com/office/officeart/2005/8/layout/list1"/>
    <dgm:cxn modelId="{D62959B9-8643-4F4A-BF8D-59F6FF3E7554}" type="presParOf" srcId="{0FD5014C-927F-421E-8B17-4DEDD95F3D80}" destId="{33886AAF-D8C1-41F8-8CA4-CCAE630CA91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001D3-1ED5-49F7-AFE5-11A05F9F3F1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1BBE7-D4A8-46D9-92DA-254F6FD29EBA}">
      <dgm:prSet/>
      <dgm:spPr>
        <a:solidFill>
          <a:srgbClr val="1C1C1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atin typeface="Dosis" pitchFamily="2" charset="0"/>
            </a:rPr>
            <a:t>Schools</a:t>
          </a:r>
        </a:p>
      </dgm:t>
    </dgm:pt>
    <dgm:pt modelId="{7362D4A0-96B4-48FF-B58B-DA6F1E8D4555}" type="parTrans" cxnId="{B4ED3EFC-B5E1-407D-9254-A65D7C2B0C85}">
      <dgm:prSet/>
      <dgm:spPr/>
      <dgm:t>
        <a:bodyPr/>
        <a:lstStyle/>
        <a:p>
          <a:endParaRPr lang="en-US" b="1">
            <a:latin typeface="Dosis" pitchFamily="2" charset="0"/>
          </a:endParaRPr>
        </a:p>
      </dgm:t>
    </dgm:pt>
    <dgm:pt modelId="{DCF52FAB-0EA7-462A-8460-377B82028B64}" type="sibTrans" cxnId="{B4ED3EFC-B5E1-407D-9254-A65D7C2B0C85}">
      <dgm:prSet/>
      <dgm:spPr/>
      <dgm:t>
        <a:bodyPr/>
        <a:lstStyle/>
        <a:p>
          <a:endParaRPr lang="en-US" b="1">
            <a:latin typeface="Dosis" pitchFamily="2" charset="0"/>
          </a:endParaRPr>
        </a:p>
      </dgm:t>
    </dgm:pt>
    <dgm:pt modelId="{8FA2D57A-417A-477D-B117-4BD00A66ADA4}">
      <dgm:prSet/>
      <dgm:spPr>
        <a:solidFill>
          <a:srgbClr val="1C1C1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atin typeface="Dosis" pitchFamily="2" charset="0"/>
            </a:rPr>
            <a:t>Municipalities</a:t>
          </a:r>
        </a:p>
      </dgm:t>
    </dgm:pt>
    <dgm:pt modelId="{30B8F4CC-04D2-421E-A99D-40DF7741C491}" type="parTrans" cxnId="{ECD94B29-3ED4-4F47-AAE6-A169D8EB2F40}">
      <dgm:prSet/>
      <dgm:spPr/>
      <dgm:t>
        <a:bodyPr/>
        <a:lstStyle/>
        <a:p>
          <a:endParaRPr lang="en-US" b="1">
            <a:latin typeface="Dosis" pitchFamily="2" charset="0"/>
          </a:endParaRPr>
        </a:p>
      </dgm:t>
    </dgm:pt>
    <dgm:pt modelId="{21C4AEA5-CA16-4423-83D6-14278D77F50B}" type="sibTrans" cxnId="{ECD94B29-3ED4-4F47-AAE6-A169D8EB2F40}">
      <dgm:prSet/>
      <dgm:spPr/>
      <dgm:t>
        <a:bodyPr/>
        <a:lstStyle/>
        <a:p>
          <a:endParaRPr lang="en-US" b="1">
            <a:latin typeface="Dosis" pitchFamily="2" charset="0"/>
          </a:endParaRPr>
        </a:p>
      </dgm:t>
    </dgm:pt>
    <dgm:pt modelId="{03D9F871-9DC8-4651-A628-0F3CD987652F}">
      <dgm:prSet/>
      <dgm:spPr>
        <a:solidFill>
          <a:srgbClr val="1C1C1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>
              <a:latin typeface="Dosis" pitchFamily="2" charset="0"/>
            </a:rPr>
            <a:t>Parents</a:t>
          </a:r>
        </a:p>
      </dgm:t>
    </dgm:pt>
    <dgm:pt modelId="{FA644CD0-E784-4AA0-87B2-BFC2DC714C58}" type="parTrans" cxnId="{AE2D6A40-01BD-4BC7-ABF3-5ED2826EDA9F}">
      <dgm:prSet/>
      <dgm:spPr/>
      <dgm:t>
        <a:bodyPr/>
        <a:lstStyle/>
        <a:p>
          <a:endParaRPr lang="en-US" b="1">
            <a:latin typeface="Dosis" pitchFamily="2" charset="0"/>
          </a:endParaRPr>
        </a:p>
      </dgm:t>
    </dgm:pt>
    <dgm:pt modelId="{6CFD1F6D-D230-487F-9729-502F70E0E171}" type="sibTrans" cxnId="{AE2D6A40-01BD-4BC7-ABF3-5ED2826EDA9F}">
      <dgm:prSet/>
      <dgm:spPr/>
      <dgm:t>
        <a:bodyPr/>
        <a:lstStyle/>
        <a:p>
          <a:endParaRPr lang="en-US" b="1">
            <a:latin typeface="Dosis" pitchFamily="2" charset="0"/>
          </a:endParaRPr>
        </a:p>
      </dgm:t>
    </dgm:pt>
    <dgm:pt modelId="{6571A5A5-3F5D-447A-9E03-81D4B63948D3}">
      <dgm:prSet/>
      <dgm:spPr>
        <a:solidFill>
          <a:srgbClr val="1C1C1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>
              <a:latin typeface="Dosis" pitchFamily="2" charset="0"/>
            </a:rPr>
            <a:t>Students</a:t>
          </a:r>
        </a:p>
      </dgm:t>
    </dgm:pt>
    <dgm:pt modelId="{96A3C51E-1D9C-44D7-9671-D58A83A3DC13}" type="parTrans" cxnId="{390882E9-A16B-42DD-8A6A-74B5FF3A0176}">
      <dgm:prSet/>
      <dgm:spPr/>
      <dgm:t>
        <a:bodyPr/>
        <a:lstStyle/>
        <a:p>
          <a:endParaRPr lang="en-US" b="1">
            <a:latin typeface="Dosis" pitchFamily="2" charset="0"/>
          </a:endParaRPr>
        </a:p>
      </dgm:t>
    </dgm:pt>
    <dgm:pt modelId="{143947E8-05E2-42BA-ABCE-5E46391C7D42}" type="sibTrans" cxnId="{390882E9-A16B-42DD-8A6A-74B5FF3A0176}">
      <dgm:prSet/>
      <dgm:spPr/>
      <dgm:t>
        <a:bodyPr/>
        <a:lstStyle/>
        <a:p>
          <a:endParaRPr lang="en-US" b="1">
            <a:latin typeface="Dosis" pitchFamily="2" charset="0"/>
          </a:endParaRPr>
        </a:p>
      </dgm:t>
    </dgm:pt>
    <dgm:pt modelId="{48CD4B47-AF88-46C2-AB58-A4BE9E44C3FE}" type="pres">
      <dgm:prSet presAssocID="{D34001D3-1ED5-49F7-AFE5-11A05F9F3F19}" presName="matrix" presStyleCnt="0">
        <dgm:presLayoutVars>
          <dgm:chMax val="1"/>
          <dgm:dir/>
          <dgm:resizeHandles val="exact"/>
        </dgm:presLayoutVars>
      </dgm:prSet>
      <dgm:spPr/>
    </dgm:pt>
    <dgm:pt modelId="{23D4B263-9456-4476-808F-E9381C7916B3}" type="pres">
      <dgm:prSet presAssocID="{D34001D3-1ED5-49F7-AFE5-11A05F9F3F19}" presName="diamond" presStyleLbl="bgShp" presStyleIdx="0" presStyleCnt="1"/>
      <dgm:spPr>
        <a:solidFill>
          <a:srgbClr val="FFED00"/>
        </a:solidFill>
      </dgm:spPr>
    </dgm:pt>
    <dgm:pt modelId="{418E3891-2F4A-4C41-B5DB-35B6897D4E95}" type="pres">
      <dgm:prSet presAssocID="{D34001D3-1ED5-49F7-AFE5-11A05F9F3F1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B95DA9-6AFC-4F44-A368-86E30D45C8B9}" type="pres">
      <dgm:prSet presAssocID="{D34001D3-1ED5-49F7-AFE5-11A05F9F3F1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002DBCF-713A-4E4A-9AC7-927319F975A9}" type="pres">
      <dgm:prSet presAssocID="{D34001D3-1ED5-49F7-AFE5-11A05F9F3F1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A973D08-959F-4FEA-AEAE-09597F674DF0}" type="pres">
      <dgm:prSet presAssocID="{D34001D3-1ED5-49F7-AFE5-11A05F9F3F1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CD94B29-3ED4-4F47-AAE6-A169D8EB2F40}" srcId="{D34001D3-1ED5-49F7-AFE5-11A05F9F3F19}" destId="{8FA2D57A-417A-477D-B117-4BD00A66ADA4}" srcOrd="1" destOrd="0" parTransId="{30B8F4CC-04D2-421E-A99D-40DF7741C491}" sibTransId="{21C4AEA5-CA16-4423-83D6-14278D77F50B}"/>
    <dgm:cxn modelId="{AE2D6A40-01BD-4BC7-ABF3-5ED2826EDA9F}" srcId="{D34001D3-1ED5-49F7-AFE5-11A05F9F3F19}" destId="{03D9F871-9DC8-4651-A628-0F3CD987652F}" srcOrd="2" destOrd="0" parTransId="{FA644CD0-E784-4AA0-87B2-BFC2DC714C58}" sibTransId="{6CFD1F6D-D230-487F-9729-502F70E0E171}"/>
    <dgm:cxn modelId="{F54ADDA0-6C29-4ABC-9747-3D722D861A1D}" type="presOf" srcId="{03D9F871-9DC8-4651-A628-0F3CD987652F}" destId="{5002DBCF-713A-4E4A-9AC7-927319F975A9}" srcOrd="0" destOrd="0" presId="urn:microsoft.com/office/officeart/2005/8/layout/matrix3"/>
    <dgm:cxn modelId="{92CEF3D3-D003-4F27-A575-A5D6F5DAF0BA}" type="presOf" srcId="{DC41BBE7-D4A8-46D9-92DA-254F6FD29EBA}" destId="{418E3891-2F4A-4C41-B5DB-35B6897D4E95}" srcOrd="0" destOrd="0" presId="urn:microsoft.com/office/officeart/2005/8/layout/matrix3"/>
    <dgm:cxn modelId="{33DE3CDA-A258-475C-9525-D6286C19AE94}" type="presOf" srcId="{6571A5A5-3F5D-447A-9E03-81D4B63948D3}" destId="{0A973D08-959F-4FEA-AEAE-09597F674DF0}" srcOrd="0" destOrd="0" presId="urn:microsoft.com/office/officeart/2005/8/layout/matrix3"/>
    <dgm:cxn modelId="{390882E9-A16B-42DD-8A6A-74B5FF3A0176}" srcId="{D34001D3-1ED5-49F7-AFE5-11A05F9F3F19}" destId="{6571A5A5-3F5D-447A-9E03-81D4B63948D3}" srcOrd="3" destOrd="0" parTransId="{96A3C51E-1D9C-44D7-9671-D58A83A3DC13}" sibTransId="{143947E8-05E2-42BA-ABCE-5E46391C7D42}"/>
    <dgm:cxn modelId="{E34EE0EF-4E20-4516-80F9-4B983F9EC119}" type="presOf" srcId="{D34001D3-1ED5-49F7-AFE5-11A05F9F3F19}" destId="{48CD4B47-AF88-46C2-AB58-A4BE9E44C3FE}" srcOrd="0" destOrd="0" presId="urn:microsoft.com/office/officeart/2005/8/layout/matrix3"/>
    <dgm:cxn modelId="{B4ED3EFC-B5E1-407D-9254-A65D7C2B0C85}" srcId="{D34001D3-1ED5-49F7-AFE5-11A05F9F3F19}" destId="{DC41BBE7-D4A8-46D9-92DA-254F6FD29EBA}" srcOrd="0" destOrd="0" parTransId="{7362D4A0-96B4-48FF-B58B-DA6F1E8D4555}" sibTransId="{DCF52FAB-0EA7-462A-8460-377B82028B64}"/>
    <dgm:cxn modelId="{11422EFF-1785-4BCE-9DA7-86466A3985D7}" type="presOf" srcId="{8FA2D57A-417A-477D-B117-4BD00A66ADA4}" destId="{57B95DA9-6AFC-4F44-A368-86E30D45C8B9}" srcOrd="0" destOrd="0" presId="urn:microsoft.com/office/officeart/2005/8/layout/matrix3"/>
    <dgm:cxn modelId="{3BD1D4EA-14FC-4465-8D5B-D6D122842F14}" type="presParOf" srcId="{48CD4B47-AF88-46C2-AB58-A4BE9E44C3FE}" destId="{23D4B263-9456-4476-808F-E9381C7916B3}" srcOrd="0" destOrd="0" presId="urn:microsoft.com/office/officeart/2005/8/layout/matrix3"/>
    <dgm:cxn modelId="{0E559C26-BC19-4502-8C71-74BD9DCBAF61}" type="presParOf" srcId="{48CD4B47-AF88-46C2-AB58-A4BE9E44C3FE}" destId="{418E3891-2F4A-4C41-B5DB-35B6897D4E95}" srcOrd="1" destOrd="0" presId="urn:microsoft.com/office/officeart/2005/8/layout/matrix3"/>
    <dgm:cxn modelId="{3BF152EF-EB70-4C4F-822D-8203A38E4509}" type="presParOf" srcId="{48CD4B47-AF88-46C2-AB58-A4BE9E44C3FE}" destId="{57B95DA9-6AFC-4F44-A368-86E30D45C8B9}" srcOrd="2" destOrd="0" presId="urn:microsoft.com/office/officeart/2005/8/layout/matrix3"/>
    <dgm:cxn modelId="{CDB05091-6197-4A4E-9D7D-7DE64E491C46}" type="presParOf" srcId="{48CD4B47-AF88-46C2-AB58-A4BE9E44C3FE}" destId="{5002DBCF-713A-4E4A-9AC7-927319F975A9}" srcOrd="3" destOrd="0" presId="urn:microsoft.com/office/officeart/2005/8/layout/matrix3"/>
    <dgm:cxn modelId="{9C4B69B6-978E-40C0-B3B3-1DF564DAEEE0}" type="presParOf" srcId="{48CD4B47-AF88-46C2-AB58-A4BE9E44C3FE}" destId="{0A973D08-959F-4FEA-AEAE-09597F674DF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B081C-CD50-4C09-BD2F-D3A3AF5B61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F64601-8518-414E-A581-1586BA05E6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Goal definition</a:t>
          </a:r>
          <a:endParaRPr lang="en-US" dirty="0">
            <a:solidFill>
              <a:srgbClr val="FFED00"/>
            </a:solidFill>
            <a:latin typeface="Dosis" pitchFamily="2" charset="0"/>
          </a:endParaRPr>
        </a:p>
      </dgm:t>
    </dgm:pt>
    <dgm:pt modelId="{0ED4E739-F8D2-483E-B70D-52BAFAAD33AF}" type="parTrans" cxnId="{70BAB21F-EE1D-4BD3-B3A7-8BD008DB29FD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670644DD-25AB-4DBE-BEAA-E5E367D47655}" type="sibTrans" cxnId="{70BAB21F-EE1D-4BD3-B3A7-8BD008DB29FD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3F8F68C6-7A61-4510-B3A2-EBE6759742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Data and Research</a:t>
          </a:r>
          <a:endParaRPr lang="en-US" dirty="0">
            <a:solidFill>
              <a:srgbClr val="FFED00"/>
            </a:solidFill>
            <a:latin typeface="Dosis" pitchFamily="2" charset="0"/>
          </a:endParaRPr>
        </a:p>
      </dgm:t>
    </dgm:pt>
    <dgm:pt modelId="{B232F2B6-E6FB-431A-848F-A94496264D15}" type="parTrans" cxnId="{D9185345-CBA1-4F9C-901F-426B089E571B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7626C22C-9013-474B-882E-B594D0233944}" type="sibTrans" cxnId="{D9185345-CBA1-4F9C-901F-426B089E571B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7F384D04-C268-4515-89CB-56EA62F55A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Plan and manage</a:t>
          </a:r>
          <a:endParaRPr lang="en-US" dirty="0">
            <a:solidFill>
              <a:srgbClr val="FFED00"/>
            </a:solidFill>
            <a:latin typeface="Dosis" pitchFamily="2" charset="0"/>
          </a:endParaRPr>
        </a:p>
      </dgm:t>
    </dgm:pt>
    <dgm:pt modelId="{097F1099-1953-4146-A756-3614660BB3EB}" type="parTrans" cxnId="{E3D143AA-B403-4CFC-A3DF-D623FFD49B40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4FE6FD2A-E4FC-4319-9E20-03D3386BD592}" type="sibTrans" cxnId="{E3D143AA-B403-4CFC-A3DF-D623FFD49B40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FDF4FA99-589E-4E74-B665-3B3CB869B6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Implement/engage relevant group </a:t>
          </a:r>
          <a:endParaRPr lang="en-US" dirty="0">
            <a:solidFill>
              <a:srgbClr val="FFED00"/>
            </a:solidFill>
            <a:latin typeface="Dosis" pitchFamily="2" charset="0"/>
          </a:endParaRPr>
        </a:p>
      </dgm:t>
    </dgm:pt>
    <dgm:pt modelId="{10EA84E0-72B3-48E0-93AA-9AA96C538F3A}" type="parTrans" cxnId="{47A7BC96-3672-4243-ABF3-6D344662F0AA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50DAF4E9-5312-4C66-AF22-8101484F7951}" type="sibTrans" cxnId="{47A7BC96-3672-4243-ABF3-6D344662F0AA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5F4028C4-1648-4A34-823B-595B24AD25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Follow up: evaluate the impact</a:t>
          </a:r>
          <a:endParaRPr lang="en-US" dirty="0">
            <a:solidFill>
              <a:srgbClr val="FFED00"/>
            </a:solidFill>
            <a:latin typeface="Dosis" pitchFamily="2" charset="0"/>
          </a:endParaRPr>
        </a:p>
      </dgm:t>
    </dgm:pt>
    <dgm:pt modelId="{EB3241CE-2254-4325-A9D8-4C85F4558646}" type="parTrans" cxnId="{909F1712-86D7-4B53-9DB0-A88BBA55BDA6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6527FBE7-E47D-45DA-8EBC-D53BD3BD3B0F}" type="sibTrans" cxnId="{909F1712-86D7-4B53-9DB0-A88BBA55BDA6}">
      <dgm:prSet/>
      <dgm:spPr/>
      <dgm:t>
        <a:bodyPr/>
        <a:lstStyle/>
        <a:p>
          <a:endParaRPr lang="en-US">
            <a:latin typeface="Dosis" pitchFamily="2" charset="0"/>
          </a:endParaRPr>
        </a:p>
      </dgm:t>
    </dgm:pt>
    <dgm:pt modelId="{9CE702C4-575C-4873-B859-5B0559EDD709}" type="pres">
      <dgm:prSet presAssocID="{5FDB081C-CD50-4C09-BD2F-D3A3AF5B6190}" presName="root" presStyleCnt="0">
        <dgm:presLayoutVars>
          <dgm:dir/>
          <dgm:resizeHandles val="exact"/>
        </dgm:presLayoutVars>
      </dgm:prSet>
      <dgm:spPr/>
    </dgm:pt>
    <dgm:pt modelId="{7DA719D5-6531-4B70-8F71-CF7D134ADADE}" type="pres">
      <dgm:prSet presAssocID="{49F64601-8518-414E-A581-1586BA05E629}" presName="compNode" presStyleCnt="0"/>
      <dgm:spPr/>
    </dgm:pt>
    <dgm:pt modelId="{4B2D6E3F-E661-4274-B935-098D3E52D261}" type="pres">
      <dgm:prSet presAssocID="{49F64601-8518-414E-A581-1586BA05E629}" presName="bgRect" presStyleLbl="bgShp" presStyleIdx="0" presStyleCnt="5"/>
      <dgm:spPr>
        <a:solidFill>
          <a:srgbClr val="1C1C1C"/>
        </a:solidFill>
      </dgm:spPr>
    </dgm:pt>
    <dgm:pt modelId="{809B64F8-C197-444C-BB59-1B5B024F4CC4}" type="pres">
      <dgm:prSet presAssocID="{49F64601-8518-414E-A581-1586BA05E62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åltavla"/>
        </a:ext>
      </dgm:extLst>
    </dgm:pt>
    <dgm:pt modelId="{69CD8CC3-3EA1-49C6-AB8A-E433C8983E20}" type="pres">
      <dgm:prSet presAssocID="{49F64601-8518-414E-A581-1586BA05E629}" presName="spaceRect" presStyleCnt="0"/>
      <dgm:spPr/>
    </dgm:pt>
    <dgm:pt modelId="{068054A3-38D8-4FE6-86CA-9C668FF99DED}" type="pres">
      <dgm:prSet presAssocID="{49F64601-8518-414E-A581-1586BA05E629}" presName="parTx" presStyleLbl="revTx" presStyleIdx="0" presStyleCnt="5">
        <dgm:presLayoutVars>
          <dgm:chMax val="0"/>
          <dgm:chPref val="0"/>
        </dgm:presLayoutVars>
      </dgm:prSet>
      <dgm:spPr/>
    </dgm:pt>
    <dgm:pt modelId="{D7DA5C14-DC24-4DF1-8969-612710723549}" type="pres">
      <dgm:prSet presAssocID="{670644DD-25AB-4DBE-BEAA-E5E367D47655}" presName="sibTrans" presStyleCnt="0"/>
      <dgm:spPr/>
    </dgm:pt>
    <dgm:pt modelId="{C6465D97-EDBF-4A99-9E93-A17488611AA2}" type="pres">
      <dgm:prSet presAssocID="{3F8F68C6-7A61-4510-B3A2-EBE67597424B}" presName="compNode" presStyleCnt="0"/>
      <dgm:spPr/>
    </dgm:pt>
    <dgm:pt modelId="{FC85E78B-B9F9-4B52-955F-1591DBC004F7}" type="pres">
      <dgm:prSet presAssocID="{3F8F68C6-7A61-4510-B3A2-EBE67597424B}" presName="bgRect" presStyleLbl="bgShp" presStyleIdx="1" presStyleCnt="5"/>
      <dgm:spPr>
        <a:solidFill>
          <a:srgbClr val="1C1C1C"/>
        </a:solidFill>
      </dgm:spPr>
    </dgm:pt>
    <dgm:pt modelId="{5B67AB52-55E6-4933-B434-7524440962C2}" type="pres">
      <dgm:prSet presAssocID="{3F8F68C6-7A61-4510-B3A2-EBE67597424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580F74C-46F7-4D0E-B1ED-E88F829054C5}" type="pres">
      <dgm:prSet presAssocID="{3F8F68C6-7A61-4510-B3A2-EBE67597424B}" presName="spaceRect" presStyleCnt="0"/>
      <dgm:spPr/>
    </dgm:pt>
    <dgm:pt modelId="{7CAE41F0-85C5-4928-AEE7-9C79A87C1AAE}" type="pres">
      <dgm:prSet presAssocID="{3F8F68C6-7A61-4510-B3A2-EBE67597424B}" presName="parTx" presStyleLbl="revTx" presStyleIdx="1" presStyleCnt="5">
        <dgm:presLayoutVars>
          <dgm:chMax val="0"/>
          <dgm:chPref val="0"/>
        </dgm:presLayoutVars>
      </dgm:prSet>
      <dgm:spPr/>
    </dgm:pt>
    <dgm:pt modelId="{62161B29-F221-426B-9D61-B2D549B90143}" type="pres">
      <dgm:prSet presAssocID="{7626C22C-9013-474B-882E-B594D0233944}" presName="sibTrans" presStyleCnt="0"/>
      <dgm:spPr/>
    </dgm:pt>
    <dgm:pt modelId="{1964EA56-4ED1-4593-A333-2A050F6F19FF}" type="pres">
      <dgm:prSet presAssocID="{7F384D04-C268-4515-89CB-56EA62F55ABE}" presName="compNode" presStyleCnt="0"/>
      <dgm:spPr/>
    </dgm:pt>
    <dgm:pt modelId="{B2FDFC54-08DC-4772-9B7B-30EDB2CBDBBF}" type="pres">
      <dgm:prSet presAssocID="{7F384D04-C268-4515-89CB-56EA62F55ABE}" presName="bgRect" presStyleLbl="bgShp" presStyleIdx="2" presStyleCnt="5"/>
      <dgm:spPr>
        <a:solidFill>
          <a:srgbClr val="1C1C1C"/>
        </a:solidFill>
      </dgm:spPr>
    </dgm:pt>
    <dgm:pt modelId="{ACBC2ED3-4869-4560-BEA0-4C1D2ACEEA5C}" type="pres">
      <dgm:prSet presAssocID="{7F384D04-C268-4515-89CB-56EA62F55AB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572FE700-473C-4D96-A457-6B27A6FAA603}" type="pres">
      <dgm:prSet presAssocID="{7F384D04-C268-4515-89CB-56EA62F55ABE}" presName="spaceRect" presStyleCnt="0"/>
      <dgm:spPr/>
    </dgm:pt>
    <dgm:pt modelId="{87256D9B-2BFF-4D45-99B3-3CC26C628E87}" type="pres">
      <dgm:prSet presAssocID="{7F384D04-C268-4515-89CB-56EA62F55ABE}" presName="parTx" presStyleLbl="revTx" presStyleIdx="2" presStyleCnt="5">
        <dgm:presLayoutVars>
          <dgm:chMax val="0"/>
          <dgm:chPref val="0"/>
        </dgm:presLayoutVars>
      </dgm:prSet>
      <dgm:spPr/>
    </dgm:pt>
    <dgm:pt modelId="{D1238ADE-3A97-4E59-95EF-9352C63FD4B2}" type="pres">
      <dgm:prSet presAssocID="{4FE6FD2A-E4FC-4319-9E20-03D3386BD592}" presName="sibTrans" presStyleCnt="0"/>
      <dgm:spPr/>
    </dgm:pt>
    <dgm:pt modelId="{E1D3CB1E-5CC5-4706-9927-CC63BC7B12A6}" type="pres">
      <dgm:prSet presAssocID="{FDF4FA99-589E-4E74-B665-3B3CB869B64A}" presName="compNode" presStyleCnt="0"/>
      <dgm:spPr/>
    </dgm:pt>
    <dgm:pt modelId="{805D336C-4BDC-4440-9583-B300AC39E5A8}" type="pres">
      <dgm:prSet presAssocID="{FDF4FA99-589E-4E74-B665-3B3CB869B64A}" presName="bgRect" presStyleLbl="bgShp" presStyleIdx="3" presStyleCnt="5"/>
      <dgm:spPr>
        <a:solidFill>
          <a:srgbClr val="1C1C1C"/>
        </a:solidFill>
      </dgm:spPr>
    </dgm:pt>
    <dgm:pt modelId="{C6895364-BCB1-4C5C-9852-A1D95EAC07DA}" type="pres">
      <dgm:prSet presAssocID="{FDF4FA99-589E-4E74-B665-3B3CB869B64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vändare"/>
        </a:ext>
      </dgm:extLst>
    </dgm:pt>
    <dgm:pt modelId="{65FC807A-6185-4654-B8B3-1D7290592E92}" type="pres">
      <dgm:prSet presAssocID="{FDF4FA99-589E-4E74-B665-3B3CB869B64A}" presName="spaceRect" presStyleCnt="0"/>
      <dgm:spPr/>
    </dgm:pt>
    <dgm:pt modelId="{E0810F61-933A-4231-8F44-2D6D494A7FD2}" type="pres">
      <dgm:prSet presAssocID="{FDF4FA99-589E-4E74-B665-3B3CB869B64A}" presName="parTx" presStyleLbl="revTx" presStyleIdx="3" presStyleCnt="5">
        <dgm:presLayoutVars>
          <dgm:chMax val="0"/>
          <dgm:chPref val="0"/>
        </dgm:presLayoutVars>
      </dgm:prSet>
      <dgm:spPr/>
    </dgm:pt>
    <dgm:pt modelId="{9EBAA202-A0DA-442D-B023-054DD0A8F3F4}" type="pres">
      <dgm:prSet presAssocID="{50DAF4E9-5312-4C66-AF22-8101484F7951}" presName="sibTrans" presStyleCnt="0"/>
      <dgm:spPr/>
    </dgm:pt>
    <dgm:pt modelId="{E654CC7A-032E-49EB-9328-66E07440F75F}" type="pres">
      <dgm:prSet presAssocID="{5F4028C4-1648-4A34-823B-595B24AD2506}" presName="compNode" presStyleCnt="0"/>
      <dgm:spPr/>
    </dgm:pt>
    <dgm:pt modelId="{843F2C2D-CF35-4318-9D9E-354E5800579F}" type="pres">
      <dgm:prSet presAssocID="{5F4028C4-1648-4A34-823B-595B24AD2506}" presName="bgRect" presStyleLbl="bgShp" presStyleIdx="4" presStyleCnt="5"/>
      <dgm:spPr>
        <a:solidFill>
          <a:srgbClr val="1C1C1C"/>
        </a:solidFill>
      </dgm:spPr>
    </dgm:pt>
    <dgm:pt modelId="{A3504B8F-0BA9-45DB-A7AD-2B235E4F9547}" type="pres">
      <dgm:prSet presAssocID="{5F4028C4-1648-4A34-823B-595B24AD250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0051765-79B7-483D-AC17-80DA99936627}" type="pres">
      <dgm:prSet presAssocID="{5F4028C4-1648-4A34-823B-595B24AD2506}" presName="spaceRect" presStyleCnt="0"/>
      <dgm:spPr/>
    </dgm:pt>
    <dgm:pt modelId="{D4513B30-D801-4564-87A2-816AAF316BEA}" type="pres">
      <dgm:prSet presAssocID="{5F4028C4-1648-4A34-823B-595B24AD250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9F1712-86D7-4B53-9DB0-A88BBA55BDA6}" srcId="{5FDB081C-CD50-4C09-BD2F-D3A3AF5B6190}" destId="{5F4028C4-1648-4A34-823B-595B24AD2506}" srcOrd="4" destOrd="0" parTransId="{EB3241CE-2254-4325-A9D8-4C85F4558646}" sibTransId="{6527FBE7-E47D-45DA-8EBC-D53BD3BD3B0F}"/>
    <dgm:cxn modelId="{AA28DD15-2CFE-4AEB-9CD4-563C49C10AFD}" type="presOf" srcId="{FDF4FA99-589E-4E74-B665-3B3CB869B64A}" destId="{E0810F61-933A-4231-8F44-2D6D494A7FD2}" srcOrd="0" destOrd="0" presId="urn:microsoft.com/office/officeart/2018/2/layout/IconVerticalSolidList"/>
    <dgm:cxn modelId="{E9AB781C-332A-4D35-B98B-AEBB21EEDFA6}" type="presOf" srcId="{7F384D04-C268-4515-89CB-56EA62F55ABE}" destId="{87256D9B-2BFF-4D45-99B3-3CC26C628E87}" srcOrd="0" destOrd="0" presId="urn:microsoft.com/office/officeart/2018/2/layout/IconVerticalSolidList"/>
    <dgm:cxn modelId="{70BAB21F-EE1D-4BD3-B3A7-8BD008DB29FD}" srcId="{5FDB081C-CD50-4C09-BD2F-D3A3AF5B6190}" destId="{49F64601-8518-414E-A581-1586BA05E629}" srcOrd="0" destOrd="0" parTransId="{0ED4E739-F8D2-483E-B70D-52BAFAAD33AF}" sibTransId="{670644DD-25AB-4DBE-BEAA-E5E367D47655}"/>
    <dgm:cxn modelId="{D9185345-CBA1-4F9C-901F-426B089E571B}" srcId="{5FDB081C-CD50-4C09-BD2F-D3A3AF5B6190}" destId="{3F8F68C6-7A61-4510-B3A2-EBE67597424B}" srcOrd="1" destOrd="0" parTransId="{B232F2B6-E6FB-431A-848F-A94496264D15}" sibTransId="{7626C22C-9013-474B-882E-B594D0233944}"/>
    <dgm:cxn modelId="{58CB9845-00FF-41CF-A04E-F1BE39A9ADCB}" type="presOf" srcId="{3F8F68C6-7A61-4510-B3A2-EBE67597424B}" destId="{7CAE41F0-85C5-4928-AEE7-9C79A87C1AAE}" srcOrd="0" destOrd="0" presId="urn:microsoft.com/office/officeart/2018/2/layout/IconVerticalSolidList"/>
    <dgm:cxn modelId="{FA8EE88A-3D12-468F-AE9B-17B7AAF308C5}" type="presOf" srcId="{5FDB081C-CD50-4C09-BD2F-D3A3AF5B6190}" destId="{9CE702C4-575C-4873-B859-5B0559EDD709}" srcOrd="0" destOrd="0" presId="urn:microsoft.com/office/officeart/2018/2/layout/IconVerticalSolidList"/>
    <dgm:cxn modelId="{47A7BC96-3672-4243-ABF3-6D344662F0AA}" srcId="{5FDB081C-CD50-4C09-BD2F-D3A3AF5B6190}" destId="{FDF4FA99-589E-4E74-B665-3B3CB869B64A}" srcOrd="3" destOrd="0" parTransId="{10EA84E0-72B3-48E0-93AA-9AA96C538F3A}" sibTransId="{50DAF4E9-5312-4C66-AF22-8101484F7951}"/>
    <dgm:cxn modelId="{E3D143AA-B403-4CFC-A3DF-D623FFD49B40}" srcId="{5FDB081C-CD50-4C09-BD2F-D3A3AF5B6190}" destId="{7F384D04-C268-4515-89CB-56EA62F55ABE}" srcOrd="2" destOrd="0" parTransId="{097F1099-1953-4146-A756-3614660BB3EB}" sibTransId="{4FE6FD2A-E4FC-4319-9E20-03D3386BD592}"/>
    <dgm:cxn modelId="{1F9824B7-2D3C-48F3-981F-298E2AAFA233}" type="presOf" srcId="{5F4028C4-1648-4A34-823B-595B24AD2506}" destId="{D4513B30-D801-4564-87A2-816AAF316BEA}" srcOrd="0" destOrd="0" presId="urn:microsoft.com/office/officeart/2018/2/layout/IconVerticalSolidList"/>
    <dgm:cxn modelId="{46725DF7-60C8-44EC-82D5-1905FEA98278}" type="presOf" srcId="{49F64601-8518-414E-A581-1586BA05E629}" destId="{068054A3-38D8-4FE6-86CA-9C668FF99DED}" srcOrd="0" destOrd="0" presId="urn:microsoft.com/office/officeart/2018/2/layout/IconVerticalSolidList"/>
    <dgm:cxn modelId="{741C8387-8B00-42AA-9536-E012727EC62D}" type="presParOf" srcId="{9CE702C4-575C-4873-B859-5B0559EDD709}" destId="{7DA719D5-6531-4B70-8F71-CF7D134ADADE}" srcOrd="0" destOrd="0" presId="urn:microsoft.com/office/officeart/2018/2/layout/IconVerticalSolidList"/>
    <dgm:cxn modelId="{0CABB058-3C8C-4447-A998-1C3702A5B163}" type="presParOf" srcId="{7DA719D5-6531-4B70-8F71-CF7D134ADADE}" destId="{4B2D6E3F-E661-4274-B935-098D3E52D261}" srcOrd="0" destOrd="0" presId="urn:microsoft.com/office/officeart/2018/2/layout/IconVerticalSolidList"/>
    <dgm:cxn modelId="{C9121E2E-E242-4C80-A04E-0578466CCFAB}" type="presParOf" srcId="{7DA719D5-6531-4B70-8F71-CF7D134ADADE}" destId="{809B64F8-C197-444C-BB59-1B5B024F4CC4}" srcOrd="1" destOrd="0" presId="urn:microsoft.com/office/officeart/2018/2/layout/IconVerticalSolidList"/>
    <dgm:cxn modelId="{E5B620B1-66B3-4923-8901-D03064FF08F7}" type="presParOf" srcId="{7DA719D5-6531-4B70-8F71-CF7D134ADADE}" destId="{69CD8CC3-3EA1-49C6-AB8A-E433C8983E20}" srcOrd="2" destOrd="0" presId="urn:microsoft.com/office/officeart/2018/2/layout/IconVerticalSolidList"/>
    <dgm:cxn modelId="{1F96F04E-E5D2-4FDC-AEC7-5F784715AED0}" type="presParOf" srcId="{7DA719D5-6531-4B70-8F71-CF7D134ADADE}" destId="{068054A3-38D8-4FE6-86CA-9C668FF99DED}" srcOrd="3" destOrd="0" presId="urn:microsoft.com/office/officeart/2018/2/layout/IconVerticalSolidList"/>
    <dgm:cxn modelId="{AE63D20F-804C-44A3-94C4-9D1BC37DF14B}" type="presParOf" srcId="{9CE702C4-575C-4873-B859-5B0559EDD709}" destId="{D7DA5C14-DC24-4DF1-8969-612710723549}" srcOrd="1" destOrd="0" presId="urn:microsoft.com/office/officeart/2018/2/layout/IconVerticalSolidList"/>
    <dgm:cxn modelId="{B64FB431-AB02-41A4-84AE-861C0627B420}" type="presParOf" srcId="{9CE702C4-575C-4873-B859-5B0559EDD709}" destId="{C6465D97-EDBF-4A99-9E93-A17488611AA2}" srcOrd="2" destOrd="0" presId="urn:microsoft.com/office/officeart/2018/2/layout/IconVerticalSolidList"/>
    <dgm:cxn modelId="{CDC51BC9-882F-4170-81A5-40B46AF16687}" type="presParOf" srcId="{C6465D97-EDBF-4A99-9E93-A17488611AA2}" destId="{FC85E78B-B9F9-4B52-955F-1591DBC004F7}" srcOrd="0" destOrd="0" presId="urn:microsoft.com/office/officeart/2018/2/layout/IconVerticalSolidList"/>
    <dgm:cxn modelId="{0FC1811F-15D3-48E5-B027-0F533FA872DA}" type="presParOf" srcId="{C6465D97-EDBF-4A99-9E93-A17488611AA2}" destId="{5B67AB52-55E6-4933-B434-7524440962C2}" srcOrd="1" destOrd="0" presId="urn:microsoft.com/office/officeart/2018/2/layout/IconVerticalSolidList"/>
    <dgm:cxn modelId="{8314DAAD-F180-48B0-ABAA-80A6ADA80D86}" type="presParOf" srcId="{C6465D97-EDBF-4A99-9E93-A17488611AA2}" destId="{5580F74C-46F7-4D0E-B1ED-E88F829054C5}" srcOrd="2" destOrd="0" presId="urn:microsoft.com/office/officeart/2018/2/layout/IconVerticalSolidList"/>
    <dgm:cxn modelId="{470E0D49-1E64-40CE-8C54-C2DFE6D6A6F0}" type="presParOf" srcId="{C6465D97-EDBF-4A99-9E93-A17488611AA2}" destId="{7CAE41F0-85C5-4928-AEE7-9C79A87C1AAE}" srcOrd="3" destOrd="0" presId="urn:microsoft.com/office/officeart/2018/2/layout/IconVerticalSolidList"/>
    <dgm:cxn modelId="{BE449955-154A-465F-9192-AEF784EC086C}" type="presParOf" srcId="{9CE702C4-575C-4873-B859-5B0559EDD709}" destId="{62161B29-F221-426B-9D61-B2D549B90143}" srcOrd="3" destOrd="0" presId="urn:microsoft.com/office/officeart/2018/2/layout/IconVerticalSolidList"/>
    <dgm:cxn modelId="{C492DD9F-ED4D-48E0-B0CB-6498EF10514C}" type="presParOf" srcId="{9CE702C4-575C-4873-B859-5B0559EDD709}" destId="{1964EA56-4ED1-4593-A333-2A050F6F19FF}" srcOrd="4" destOrd="0" presId="urn:microsoft.com/office/officeart/2018/2/layout/IconVerticalSolidList"/>
    <dgm:cxn modelId="{03AE7D2A-CDF0-4FBA-92C1-BB6CCFA617BF}" type="presParOf" srcId="{1964EA56-4ED1-4593-A333-2A050F6F19FF}" destId="{B2FDFC54-08DC-4772-9B7B-30EDB2CBDBBF}" srcOrd="0" destOrd="0" presId="urn:microsoft.com/office/officeart/2018/2/layout/IconVerticalSolidList"/>
    <dgm:cxn modelId="{FB3F84E4-E8F6-41B5-91E5-C5063B707736}" type="presParOf" srcId="{1964EA56-4ED1-4593-A333-2A050F6F19FF}" destId="{ACBC2ED3-4869-4560-BEA0-4C1D2ACEEA5C}" srcOrd="1" destOrd="0" presId="urn:microsoft.com/office/officeart/2018/2/layout/IconVerticalSolidList"/>
    <dgm:cxn modelId="{0CADC3E5-4F3F-42AF-A33F-96C45E66948B}" type="presParOf" srcId="{1964EA56-4ED1-4593-A333-2A050F6F19FF}" destId="{572FE700-473C-4D96-A457-6B27A6FAA603}" srcOrd="2" destOrd="0" presId="urn:microsoft.com/office/officeart/2018/2/layout/IconVerticalSolidList"/>
    <dgm:cxn modelId="{B0D1281C-7F26-4398-BE8D-2F3BBAA0D422}" type="presParOf" srcId="{1964EA56-4ED1-4593-A333-2A050F6F19FF}" destId="{87256D9B-2BFF-4D45-99B3-3CC26C628E87}" srcOrd="3" destOrd="0" presId="urn:microsoft.com/office/officeart/2018/2/layout/IconVerticalSolidList"/>
    <dgm:cxn modelId="{6965FD50-5BDB-4BF5-9F13-080E04821229}" type="presParOf" srcId="{9CE702C4-575C-4873-B859-5B0559EDD709}" destId="{D1238ADE-3A97-4E59-95EF-9352C63FD4B2}" srcOrd="5" destOrd="0" presId="urn:microsoft.com/office/officeart/2018/2/layout/IconVerticalSolidList"/>
    <dgm:cxn modelId="{F25DD966-EE87-4426-9B79-E82BBF2473E7}" type="presParOf" srcId="{9CE702C4-575C-4873-B859-5B0559EDD709}" destId="{E1D3CB1E-5CC5-4706-9927-CC63BC7B12A6}" srcOrd="6" destOrd="0" presId="urn:microsoft.com/office/officeart/2018/2/layout/IconVerticalSolidList"/>
    <dgm:cxn modelId="{3279C016-FDC2-44C6-B5C2-D5F7A969A8FB}" type="presParOf" srcId="{E1D3CB1E-5CC5-4706-9927-CC63BC7B12A6}" destId="{805D336C-4BDC-4440-9583-B300AC39E5A8}" srcOrd="0" destOrd="0" presId="urn:microsoft.com/office/officeart/2018/2/layout/IconVerticalSolidList"/>
    <dgm:cxn modelId="{C5A3B807-1EE3-4F9C-8E0D-C91EBB0579F0}" type="presParOf" srcId="{E1D3CB1E-5CC5-4706-9927-CC63BC7B12A6}" destId="{C6895364-BCB1-4C5C-9852-A1D95EAC07DA}" srcOrd="1" destOrd="0" presId="urn:microsoft.com/office/officeart/2018/2/layout/IconVerticalSolidList"/>
    <dgm:cxn modelId="{E5260F95-B1DF-44E5-BCF6-8668A4A944FE}" type="presParOf" srcId="{E1D3CB1E-5CC5-4706-9927-CC63BC7B12A6}" destId="{65FC807A-6185-4654-B8B3-1D7290592E92}" srcOrd="2" destOrd="0" presId="urn:microsoft.com/office/officeart/2018/2/layout/IconVerticalSolidList"/>
    <dgm:cxn modelId="{ABBCB0E6-E267-4609-82E6-9EF6C8398C5A}" type="presParOf" srcId="{E1D3CB1E-5CC5-4706-9927-CC63BC7B12A6}" destId="{E0810F61-933A-4231-8F44-2D6D494A7FD2}" srcOrd="3" destOrd="0" presId="urn:microsoft.com/office/officeart/2018/2/layout/IconVerticalSolidList"/>
    <dgm:cxn modelId="{CA992373-A8E8-496A-8CAD-A2FDC4CA9299}" type="presParOf" srcId="{9CE702C4-575C-4873-B859-5B0559EDD709}" destId="{9EBAA202-A0DA-442D-B023-054DD0A8F3F4}" srcOrd="7" destOrd="0" presId="urn:microsoft.com/office/officeart/2018/2/layout/IconVerticalSolidList"/>
    <dgm:cxn modelId="{9DB0200C-9CA5-49AB-AA2F-8C6034667960}" type="presParOf" srcId="{9CE702C4-575C-4873-B859-5B0559EDD709}" destId="{E654CC7A-032E-49EB-9328-66E07440F75F}" srcOrd="8" destOrd="0" presId="urn:microsoft.com/office/officeart/2018/2/layout/IconVerticalSolidList"/>
    <dgm:cxn modelId="{7E6F14F8-E69D-420A-AA0C-F093184039D7}" type="presParOf" srcId="{E654CC7A-032E-49EB-9328-66E07440F75F}" destId="{843F2C2D-CF35-4318-9D9E-354E5800579F}" srcOrd="0" destOrd="0" presId="urn:microsoft.com/office/officeart/2018/2/layout/IconVerticalSolidList"/>
    <dgm:cxn modelId="{14792AF7-58EC-4868-96B3-387236EC480B}" type="presParOf" srcId="{E654CC7A-032E-49EB-9328-66E07440F75F}" destId="{A3504B8F-0BA9-45DB-A7AD-2B235E4F9547}" srcOrd="1" destOrd="0" presId="urn:microsoft.com/office/officeart/2018/2/layout/IconVerticalSolidList"/>
    <dgm:cxn modelId="{C6580E22-A40E-4A02-8817-842090BFC711}" type="presParOf" srcId="{E654CC7A-032E-49EB-9328-66E07440F75F}" destId="{70051765-79B7-483D-AC17-80DA99936627}" srcOrd="2" destOrd="0" presId="urn:microsoft.com/office/officeart/2018/2/layout/IconVerticalSolidList"/>
    <dgm:cxn modelId="{166A0F5E-C528-4F92-B0F8-363619DD627F}" type="presParOf" srcId="{E654CC7A-032E-49EB-9328-66E07440F75F}" destId="{D4513B30-D801-4564-87A2-816AAF316B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AEDB4-03E8-4F66-A11C-D89458BD01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83986-D934-4A3D-BCDE-9C323E8F92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Kick off</a:t>
          </a:r>
        </a:p>
      </dgm:t>
    </dgm:pt>
    <dgm:pt modelId="{8BBC8327-04E6-475C-BCA3-8F8EAC970B09}" type="parTrans" cxnId="{B5FC2FA9-38DC-4441-BE68-1F4D98CC1AF2}">
      <dgm:prSet/>
      <dgm:spPr/>
      <dgm:t>
        <a:bodyPr/>
        <a:lstStyle/>
        <a:p>
          <a:endParaRPr lang="en-US"/>
        </a:p>
      </dgm:t>
    </dgm:pt>
    <dgm:pt modelId="{EAE45F80-50CA-405E-BEB0-A0A88315D8AC}" type="sibTrans" cxnId="{B5FC2FA9-38DC-4441-BE68-1F4D98CC1AF2}">
      <dgm:prSet/>
      <dgm:spPr/>
      <dgm:t>
        <a:bodyPr/>
        <a:lstStyle/>
        <a:p>
          <a:endParaRPr lang="en-US"/>
        </a:p>
      </dgm:t>
    </dgm:pt>
    <dgm:pt modelId="{29BD4D48-C8C5-475E-B92E-E0083B2EDF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baseline meetings</a:t>
          </a:r>
        </a:p>
      </dgm:t>
    </dgm:pt>
    <dgm:pt modelId="{AFE4BF17-9AB8-4842-A859-C74E5759411B}" type="parTrans" cxnId="{7948B2BB-924E-4E2F-85F2-87BBDE6CB16A}">
      <dgm:prSet/>
      <dgm:spPr/>
      <dgm:t>
        <a:bodyPr/>
        <a:lstStyle/>
        <a:p>
          <a:endParaRPr lang="en-US"/>
        </a:p>
      </dgm:t>
    </dgm:pt>
    <dgm:pt modelId="{9A9FBA58-2891-4255-911C-F24A40942221}" type="sibTrans" cxnId="{7948B2BB-924E-4E2F-85F2-87BBDE6CB16A}">
      <dgm:prSet/>
      <dgm:spPr/>
      <dgm:t>
        <a:bodyPr/>
        <a:lstStyle/>
        <a:p>
          <a:endParaRPr lang="en-US"/>
        </a:p>
      </dgm:t>
    </dgm:pt>
    <dgm:pt modelId="{6489084D-52AD-4767-AFA3-CCC59CBBDD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Plan and prioritize activities</a:t>
          </a:r>
        </a:p>
      </dgm:t>
    </dgm:pt>
    <dgm:pt modelId="{4461D9E0-2329-4661-BC19-AD45A6D06EF5}" type="parTrans" cxnId="{497F319B-E5E0-4DA1-8E47-798C930C06AC}">
      <dgm:prSet/>
      <dgm:spPr/>
      <dgm:t>
        <a:bodyPr/>
        <a:lstStyle/>
        <a:p>
          <a:endParaRPr lang="en-US"/>
        </a:p>
      </dgm:t>
    </dgm:pt>
    <dgm:pt modelId="{4AD3D927-9E0A-4F89-A7E1-38DA4D176F99}" type="sibTrans" cxnId="{497F319B-E5E0-4DA1-8E47-798C930C06AC}">
      <dgm:prSet/>
      <dgm:spPr/>
      <dgm:t>
        <a:bodyPr/>
        <a:lstStyle/>
        <a:p>
          <a:endParaRPr lang="en-US"/>
        </a:p>
      </dgm:t>
    </dgm:pt>
    <dgm:pt modelId="{F3716681-316E-4958-BFF8-76ABCA95B7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implementation progress</a:t>
          </a:r>
        </a:p>
      </dgm:t>
    </dgm:pt>
    <dgm:pt modelId="{B3450DD6-3E98-4090-9257-B2505B1B0203}" type="parTrans" cxnId="{22837B59-5186-4CB4-8E4E-D7B472B14AD0}">
      <dgm:prSet/>
      <dgm:spPr/>
      <dgm:t>
        <a:bodyPr/>
        <a:lstStyle/>
        <a:p>
          <a:endParaRPr lang="en-US"/>
        </a:p>
      </dgm:t>
    </dgm:pt>
    <dgm:pt modelId="{1F764C6B-2D17-4A48-BA6E-E1AD65634BD1}" type="sibTrans" cxnId="{22837B59-5186-4CB4-8E4E-D7B472B14AD0}">
      <dgm:prSet/>
      <dgm:spPr/>
      <dgm:t>
        <a:bodyPr/>
        <a:lstStyle/>
        <a:p>
          <a:endParaRPr lang="en-US"/>
        </a:p>
      </dgm:t>
    </dgm:pt>
    <dgm:pt modelId="{9CEB13AC-AEDD-4D11-A782-52BF162E44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ED00"/>
              </a:solidFill>
              <a:latin typeface="Dosis" pitchFamily="2" charset="0"/>
            </a:rPr>
            <a:t>Follow up</a:t>
          </a:r>
          <a:r>
            <a:rPr lang="en-US" b="1" dirty="0">
              <a:latin typeface="Dosis" pitchFamily="2" charset="0"/>
            </a:rPr>
            <a:t> up</a:t>
          </a:r>
        </a:p>
      </dgm:t>
    </dgm:pt>
    <dgm:pt modelId="{2D8588B8-AE10-4C30-A4B1-7737BBFB9103}" type="parTrans" cxnId="{D566FF01-7C8C-43D2-8783-F9B1BCA99333}">
      <dgm:prSet/>
      <dgm:spPr/>
      <dgm:t>
        <a:bodyPr/>
        <a:lstStyle/>
        <a:p>
          <a:endParaRPr lang="en-US"/>
        </a:p>
      </dgm:t>
    </dgm:pt>
    <dgm:pt modelId="{79D17333-FB51-451E-9837-35D0EBC444CB}" type="sibTrans" cxnId="{D566FF01-7C8C-43D2-8783-F9B1BCA99333}">
      <dgm:prSet/>
      <dgm:spPr/>
      <dgm:t>
        <a:bodyPr/>
        <a:lstStyle/>
        <a:p>
          <a:endParaRPr lang="en-US"/>
        </a:p>
      </dgm:t>
    </dgm:pt>
    <dgm:pt modelId="{7737CAD0-61F2-4CE3-82D4-9AE9A5B131BD}" type="pres">
      <dgm:prSet presAssocID="{40AAEDB4-03E8-4F66-A11C-D89458BD0198}" presName="root" presStyleCnt="0">
        <dgm:presLayoutVars>
          <dgm:dir/>
          <dgm:resizeHandles val="exact"/>
        </dgm:presLayoutVars>
      </dgm:prSet>
      <dgm:spPr/>
    </dgm:pt>
    <dgm:pt modelId="{06F694ED-114C-4AE1-9D4B-9E6A2CB88B5E}" type="pres">
      <dgm:prSet presAssocID="{19E83986-D934-4A3D-BCDE-9C323E8F92F6}" presName="compNode" presStyleCnt="0"/>
      <dgm:spPr/>
    </dgm:pt>
    <dgm:pt modelId="{D382C42A-D40C-4347-93A6-277C36ACC251}" type="pres">
      <dgm:prSet presAssocID="{19E83986-D934-4A3D-BCDE-9C323E8F92F6}" presName="bgRect" presStyleLbl="bgShp" presStyleIdx="0" presStyleCnt="5"/>
      <dgm:spPr>
        <a:solidFill>
          <a:srgbClr val="1C1C1C"/>
        </a:solidFill>
      </dgm:spPr>
    </dgm:pt>
    <dgm:pt modelId="{6EE661FF-617F-42EC-9C44-9FD50C3024DD}" type="pres">
      <dgm:prSet presAssocID="{19E83986-D934-4A3D-BCDE-9C323E8F92F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vändare"/>
        </a:ext>
      </dgm:extLst>
    </dgm:pt>
    <dgm:pt modelId="{B67DDB0B-C3DD-4756-A419-3F6576CB46A8}" type="pres">
      <dgm:prSet presAssocID="{19E83986-D934-4A3D-BCDE-9C323E8F92F6}" presName="spaceRect" presStyleCnt="0"/>
      <dgm:spPr/>
    </dgm:pt>
    <dgm:pt modelId="{D6DB912B-7610-4BD4-8ACC-A3CBA521539C}" type="pres">
      <dgm:prSet presAssocID="{19E83986-D934-4A3D-BCDE-9C323E8F92F6}" presName="parTx" presStyleLbl="revTx" presStyleIdx="0" presStyleCnt="5">
        <dgm:presLayoutVars>
          <dgm:chMax val="0"/>
          <dgm:chPref val="0"/>
        </dgm:presLayoutVars>
      </dgm:prSet>
      <dgm:spPr/>
    </dgm:pt>
    <dgm:pt modelId="{9B4236BD-2FDA-4E63-BA20-29A25BB6823F}" type="pres">
      <dgm:prSet presAssocID="{EAE45F80-50CA-405E-BEB0-A0A88315D8AC}" presName="sibTrans" presStyleCnt="0"/>
      <dgm:spPr/>
    </dgm:pt>
    <dgm:pt modelId="{1E229B24-C199-4E8F-AAE5-F5222E6FD189}" type="pres">
      <dgm:prSet presAssocID="{29BD4D48-C8C5-475E-B92E-E0083B2EDF8C}" presName="compNode" presStyleCnt="0"/>
      <dgm:spPr/>
    </dgm:pt>
    <dgm:pt modelId="{B776CBBB-9273-4512-B300-89E9696E32BD}" type="pres">
      <dgm:prSet presAssocID="{29BD4D48-C8C5-475E-B92E-E0083B2EDF8C}" presName="bgRect" presStyleLbl="bgShp" presStyleIdx="1" presStyleCnt="5"/>
      <dgm:spPr>
        <a:solidFill>
          <a:srgbClr val="1C1C1C"/>
        </a:solidFill>
      </dgm:spPr>
    </dgm:pt>
    <dgm:pt modelId="{989A0EDE-31B8-4745-A91E-10B58F5F0548}" type="pres">
      <dgm:prSet presAssocID="{29BD4D48-C8C5-475E-B92E-E0083B2EDF8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öte"/>
        </a:ext>
      </dgm:extLst>
    </dgm:pt>
    <dgm:pt modelId="{1E5E136F-5514-4BC9-92AB-6E4191E5F70D}" type="pres">
      <dgm:prSet presAssocID="{29BD4D48-C8C5-475E-B92E-E0083B2EDF8C}" presName="spaceRect" presStyleCnt="0"/>
      <dgm:spPr/>
    </dgm:pt>
    <dgm:pt modelId="{28E48918-5E26-42F0-A813-DBF4B30E92DF}" type="pres">
      <dgm:prSet presAssocID="{29BD4D48-C8C5-475E-B92E-E0083B2EDF8C}" presName="parTx" presStyleLbl="revTx" presStyleIdx="1" presStyleCnt="5">
        <dgm:presLayoutVars>
          <dgm:chMax val="0"/>
          <dgm:chPref val="0"/>
        </dgm:presLayoutVars>
      </dgm:prSet>
      <dgm:spPr/>
    </dgm:pt>
    <dgm:pt modelId="{98869227-3AE8-4102-946B-0949045C6C41}" type="pres">
      <dgm:prSet presAssocID="{9A9FBA58-2891-4255-911C-F24A40942221}" presName="sibTrans" presStyleCnt="0"/>
      <dgm:spPr/>
    </dgm:pt>
    <dgm:pt modelId="{1C9BC218-3ED3-416A-AA44-19B6879F0A36}" type="pres">
      <dgm:prSet presAssocID="{6489084D-52AD-4767-AFA3-CCC59CBBDD78}" presName="compNode" presStyleCnt="0"/>
      <dgm:spPr/>
    </dgm:pt>
    <dgm:pt modelId="{DF547466-CE1E-412D-B40B-D512EFFC4810}" type="pres">
      <dgm:prSet presAssocID="{6489084D-52AD-4767-AFA3-CCC59CBBDD78}" presName="bgRect" presStyleLbl="bgShp" presStyleIdx="2" presStyleCnt="5"/>
      <dgm:spPr>
        <a:solidFill>
          <a:srgbClr val="1C1C1C"/>
        </a:solidFill>
      </dgm:spPr>
    </dgm:pt>
    <dgm:pt modelId="{BA1B64EF-B9F7-4095-B325-D3F1C313858E}" type="pres">
      <dgm:prSet presAssocID="{6489084D-52AD-4767-AFA3-CCC59CBBDD7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0CD9CEF8-F7B1-4ACD-801F-6AF4C4BB88EB}" type="pres">
      <dgm:prSet presAssocID="{6489084D-52AD-4767-AFA3-CCC59CBBDD78}" presName="spaceRect" presStyleCnt="0"/>
      <dgm:spPr/>
    </dgm:pt>
    <dgm:pt modelId="{DA3C896F-4C2D-4128-857B-9D0BE98E9A33}" type="pres">
      <dgm:prSet presAssocID="{6489084D-52AD-4767-AFA3-CCC59CBBDD78}" presName="parTx" presStyleLbl="revTx" presStyleIdx="2" presStyleCnt="5">
        <dgm:presLayoutVars>
          <dgm:chMax val="0"/>
          <dgm:chPref val="0"/>
        </dgm:presLayoutVars>
      </dgm:prSet>
      <dgm:spPr/>
    </dgm:pt>
    <dgm:pt modelId="{B18128FB-3F05-4082-8B86-6D5C4C9A8081}" type="pres">
      <dgm:prSet presAssocID="{4AD3D927-9E0A-4F89-A7E1-38DA4D176F99}" presName="sibTrans" presStyleCnt="0"/>
      <dgm:spPr/>
    </dgm:pt>
    <dgm:pt modelId="{EEAA8C49-9694-4DCE-8F38-E0D08E3D6AF2}" type="pres">
      <dgm:prSet presAssocID="{F3716681-316E-4958-BFF8-76ABCA95B743}" presName="compNode" presStyleCnt="0"/>
      <dgm:spPr/>
    </dgm:pt>
    <dgm:pt modelId="{6575EB74-B43D-4029-AEC5-5EFD7F61679D}" type="pres">
      <dgm:prSet presAssocID="{F3716681-316E-4958-BFF8-76ABCA95B743}" presName="bgRect" presStyleLbl="bgShp" presStyleIdx="3" presStyleCnt="5"/>
      <dgm:spPr>
        <a:solidFill>
          <a:srgbClr val="1C1C1C"/>
        </a:solidFill>
      </dgm:spPr>
    </dgm:pt>
    <dgm:pt modelId="{67A95B88-3AF1-4B1F-B330-917E46D67A19}" type="pres">
      <dgm:prSet presAssocID="{F3716681-316E-4958-BFF8-76ABCA95B74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a"/>
        </a:ext>
      </dgm:extLst>
    </dgm:pt>
    <dgm:pt modelId="{860C5AAD-7D6A-48E5-905A-74F4DF788AC1}" type="pres">
      <dgm:prSet presAssocID="{F3716681-316E-4958-BFF8-76ABCA95B743}" presName="spaceRect" presStyleCnt="0"/>
      <dgm:spPr/>
    </dgm:pt>
    <dgm:pt modelId="{3290038C-574E-407D-964B-50E878DD8B16}" type="pres">
      <dgm:prSet presAssocID="{F3716681-316E-4958-BFF8-76ABCA95B743}" presName="parTx" presStyleLbl="revTx" presStyleIdx="3" presStyleCnt="5">
        <dgm:presLayoutVars>
          <dgm:chMax val="0"/>
          <dgm:chPref val="0"/>
        </dgm:presLayoutVars>
      </dgm:prSet>
      <dgm:spPr/>
    </dgm:pt>
    <dgm:pt modelId="{5E3EA997-E983-42F3-8C06-D9F8B27FB5D8}" type="pres">
      <dgm:prSet presAssocID="{1F764C6B-2D17-4A48-BA6E-E1AD65634BD1}" presName="sibTrans" presStyleCnt="0"/>
      <dgm:spPr/>
    </dgm:pt>
    <dgm:pt modelId="{0BB147E4-2FB7-449D-9C3C-A7722EB7C7F0}" type="pres">
      <dgm:prSet presAssocID="{9CEB13AC-AEDD-4D11-A782-52BF162E446E}" presName="compNode" presStyleCnt="0"/>
      <dgm:spPr/>
    </dgm:pt>
    <dgm:pt modelId="{67C06F3A-1976-4CC7-B78D-0593264954D3}" type="pres">
      <dgm:prSet presAssocID="{9CEB13AC-AEDD-4D11-A782-52BF162E446E}" presName="bgRect" presStyleLbl="bgShp" presStyleIdx="4" presStyleCnt="5"/>
      <dgm:spPr>
        <a:solidFill>
          <a:srgbClr val="1C1C1C"/>
        </a:solidFill>
      </dgm:spPr>
    </dgm:pt>
    <dgm:pt modelId="{8A21748B-D6AA-42F0-84B2-99C26C5D6FE8}" type="pres">
      <dgm:prSet presAssocID="{9CEB13AC-AEDD-4D11-A782-52BF162E446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tavtryck"/>
        </a:ext>
      </dgm:extLst>
    </dgm:pt>
    <dgm:pt modelId="{238BFD89-7D78-45A3-BBC1-23031D768490}" type="pres">
      <dgm:prSet presAssocID="{9CEB13AC-AEDD-4D11-A782-52BF162E446E}" presName="spaceRect" presStyleCnt="0"/>
      <dgm:spPr/>
    </dgm:pt>
    <dgm:pt modelId="{D031CA20-BE4F-4D39-AAEB-118DDC1C2B13}" type="pres">
      <dgm:prSet presAssocID="{9CEB13AC-AEDD-4D11-A782-52BF162E446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566FF01-7C8C-43D2-8783-F9B1BCA99333}" srcId="{40AAEDB4-03E8-4F66-A11C-D89458BD0198}" destId="{9CEB13AC-AEDD-4D11-A782-52BF162E446E}" srcOrd="4" destOrd="0" parTransId="{2D8588B8-AE10-4C30-A4B1-7737BBFB9103}" sibTransId="{79D17333-FB51-451E-9837-35D0EBC444CB}"/>
    <dgm:cxn modelId="{03E3401B-D763-4370-BD6D-3FA27B2BE88E}" type="presOf" srcId="{40AAEDB4-03E8-4F66-A11C-D89458BD0198}" destId="{7737CAD0-61F2-4CE3-82D4-9AE9A5B131BD}" srcOrd="0" destOrd="0" presId="urn:microsoft.com/office/officeart/2018/2/layout/IconVerticalSolidList"/>
    <dgm:cxn modelId="{FBB9681C-A5CE-4318-8C4F-1D851A87DF8A}" type="presOf" srcId="{9CEB13AC-AEDD-4D11-A782-52BF162E446E}" destId="{D031CA20-BE4F-4D39-AAEB-118DDC1C2B13}" srcOrd="0" destOrd="0" presId="urn:microsoft.com/office/officeart/2018/2/layout/IconVerticalSolidList"/>
    <dgm:cxn modelId="{0EC6EC58-4944-4C7A-9657-F614E1B813D0}" type="presOf" srcId="{19E83986-D934-4A3D-BCDE-9C323E8F92F6}" destId="{D6DB912B-7610-4BD4-8ACC-A3CBA521539C}" srcOrd="0" destOrd="0" presId="urn:microsoft.com/office/officeart/2018/2/layout/IconVerticalSolidList"/>
    <dgm:cxn modelId="{22837B59-5186-4CB4-8E4E-D7B472B14AD0}" srcId="{40AAEDB4-03E8-4F66-A11C-D89458BD0198}" destId="{F3716681-316E-4958-BFF8-76ABCA95B743}" srcOrd="3" destOrd="0" parTransId="{B3450DD6-3E98-4090-9257-B2505B1B0203}" sibTransId="{1F764C6B-2D17-4A48-BA6E-E1AD65634BD1}"/>
    <dgm:cxn modelId="{C7A81995-4D46-4CA1-B30C-433FC1859DF1}" type="presOf" srcId="{29BD4D48-C8C5-475E-B92E-E0083B2EDF8C}" destId="{28E48918-5E26-42F0-A813-DBF4B30E92DF}" srcOrd="0" destOrd="0" presId="urn:microsoft.com/office/officeart/2018/2/layout/IconVerticalSolidList"/>
    <dgm:cxn modelId="{497F319B-E5E0-4DA1-8E47-798C930C06AC}" srcId="{40AAEDB4-03E8-4F66-A11C-D89458BD0198}" destId="{6489084D-52AD-4767-AFA3-CCC59CBBDD78}" srcOrd="2" destOrd="0" parTransId="{4461D9E0-2329-4661-BC19-AD45A6D06EF5}" sibTransId="{4AD3D927-9E0A-4F89-A7E1-38DA4D176F99}"/>
    <dgm:cxn modelId="{B5FC2FA9-38DC-4441-BE68-1F4D98CC1AF2}" srcId="{40AAEDB4-03E8-4F66-A11C-D89458BD0198}" destId="{19E83986-D934-4A3D-BCDE-9C323E8F92F6}" srcOrd="0" destOrd="0" parTransId="{8BBC8327-04E6-475C-BCA3-8F8EAC970B09}" sibTransId="{EAE45F80-50CA-405E-BEB0-A0A88315D8AC}"/>
    <dgm:cxn modelId="{6A9160AA-E8AB-4D38-8FB3-847E7FAC7B1F}" type="presOf" srcId="{6489084D-52AD-4767-AFA3-CCC59CBBDD78}" destId="{DA3C896F-4C2D-4128-857B-9D0BE98E9A33}" srcOrd="0" destOrd="0" presId="urn:microsoft.com/office/officeart/2018/2/layout/IconVerticalSolidList"/>
    <dgm:cxn modelId="{7948B2BB-924E-4E2F-85F2-87BBDE6CB16A}" srcId="{40AAEDB4-03E8-4F66-A11C-D89458BD0198}" destId="{29BD4D48-C8C5-475E-B92E-E0083B2EDF8C}" srcOrd="1" destOrd="0" parTransId="{AFE4BF17-9AB8-4842-A859-C74E5759411B}" sibTransId="{9A9FBA58-2891-4255-911C-F24A40942221}"/>
    <dgm:cxn modelId="{FAA816E1-4BE2-4790-BE0E-E37C88BE55F3}" type="presOf" srcId="{F3716681-316E-4958-BFF8-76ABCA95B743}" destId="{3290038C-574E-407D-964B-50E878DD8B16}" srcOrd="0" destOrd="0" presId="urn:microsoft.com/office/officeart/2018/2/layout/IconVerticalSolidList"/>
    <dgm:cxn modelId="{0A76A683-54C1-4D3F-9937-654896FA81BD}" type="presParOf" srcId="{7737CAD0-61F2-4CE3-82D4-9AE9A5B131BD}" destId="{06F694ED-114C-4AE1-9D4B-9E6A2CB88B5E}" srcOrd="0" destOrd="0" presId="urn:microsoft.com/office/officeart/2018/2/layout/IconVerticalSolidList"/>
    <dgm:cxn modelId="{A644CED7-BBB7-4D9E-B772-25061D045AC9}" type="presParOf" srcId="{06F694ED-114C-4AE1-9D4B-9E6A2CB88B5E}" destId="{D382C42A-D40C-4347-93A6-277C36ACC251}" srcOrd="0" destOrd="0" presId="urn:microsoft.com/office/officeart/2018/2/layout/IconVerticalSolidList"/>
    <dgm:cxn modelId="{D614D32A-49FE-438C-B084-F3100BC53311}" type="presParOf" srcId="{06F694ED-114C-4AE1-9D4B-9E6A2CB88B5E}" destId="{6EE661FF-617F-42EC-9C44-9FD50C3024DD}" srcOrd="1" destOrd="0" presId="urn:microsoft.com/office/officeart/2018/2/layout/IconVerticalSolidList"/>
    <dgm:cxn modelId="{C524C4C9-215B-4908-A9C3-250AA3002ABF}" type="presParOf" srcId="{06F694ED-114C-4AE1-9D4B-9E6A2CB88B5E}" destId="{B67DDB0B-C3DD-4756-A419-3F6576CB46A8}" srcOrd="2" destOrd="0" presId="urn:microsoft.com/office/officeart/2018/2/layout/IconVerticalSolidList"/>
    <dgm:cxn modelId="{840493D0-4BF8-4CDF-AAB6-72A2BC0648DA}" type="presParOf" srcId="{06F694ED-114C-4AE1-9D4B-9E6A2CB88B5E}" destId="{D6DB912B-7610-4BD4-8ACC-A3CBA521539C}" srcOrd="3" destOrd="0" presId="urn:microsoft.com/office/officeart/2018/2/layout/IconVerticalSolidList"/>
    <dgm:cxn modelId="{6C65ED23-A71C-4E73-B305-11B314AC392A}" type="presParOf" srcId="{7737CAD0-61F2-4CE3-82D4-9AE9A5B131BD}" destId="{9B4236BD-2FDA-4E63-BA20-29A25BB6823F}" srcOrd="1" destOrd="0" presId="urn:microsoft.com/office/officeart/2018/2/layout/IconVerticalSolidList"/>
    <dgm:cxn modelId="{C8BA7E05-F272-435E-A8C5-0DAC54858C76}" type="presParOf" srcId="{7737CAD0-61F2-4CE3-82D4-9AE9A5B131BD}" destId="{1E229B24-C199-4E8F-AAE5-F5222E6FD189}" srcOrd="2" destOrd="0" presId="urn:microsoft.com/office/officeart/2018/2/layout/IconVerticalSolidList"/>
    <dgm:cxn modelId="{F63E706E-47A1-407E-A261-E6ECD333A0A6}" type="presParOf" srcId="{1E229B24-C199-4E8F-AAE5-F5222E6FD189}" destId="{B776CBBB-9273-4512-B300-89E9696E32BD}" srcOrd="0" destOrd="0" presId="urn:microsoft.com/office/officeart/2018/2/layout/IconVerticalSolidList"/>
    <dgm:cxn modelId="{74996BDA-674F-4166-BD58-0AB78CB41536}" type="presParOf" srcId="{1E229B24-C199-4E8F-AAE5-F5222E6FD189}" destId="{989A0EDE-31B8-4745-A91E-10B58F5F0548}" srcOrd="1" destOrd="0" presId="urn:microsoft.com/office/officeart/2018/2/layout/IconVerticalSolidList"/>
    <dgm:cxn modelId="{1B1EFAAA-C2E3-4CA5-AFA0-204A8D6131D1}" type="presParOf" srcId="{1E229B24-C199-4E8F-AAE5-F5222E6FD189}" destId="{1E5E136F-5514-4BC9-92AB-6E4191E5F70D}" srcOrd="2" destOrd="0" presId="urn:microsoft.com/office/officeart/2018/2/layout/IconVerticalSolidList"/>
    <dgm:cxn modelId="{9AC6C4D4-2DCD-4927-B5E7-A9D87060B24E}" type="presParOf" srcId="{1E229B24-C199-4E8F-AAE5-F5222E6FD189}" destId="{28E48918-5E26-42F0-A813-DBF4B30E92DF}" srcOrd="3" destOrd="0" presId="urn:microsoft.com/office/officeart/2018/2/layout/IconVerticalSolidList"/>
    <dgm:cxn modelId="{381074A7-EB1E-4FE2-9293-D561873BFDCB}" type="presParOf" srcId="{7737CAD0-61F2-4CE3-82D4-9AE9A5B131BD}" destId="{98869227-3AE8-4102-946B-0949045C6C41}" srcOrd="3" destOrd="0" presId="urn:microsoft.com/office/officeart/2018/2/layout/IconVerticalSolidList"/>
    <dgm:cxn modelId="{CCBDA721-B573-4430-BCD3-42270CE41A74}" type="presParOf" srcId="{7737CAD0-61F2-4CE3-82D4-9AE9A5B131BD}" destId="{1C9BC218-3ED3-416A-AA44-19B6879F0A36}" srcOrd="4" destOrd="0" presId="urn:microsoft.com/office/officeart/2018/2/layout/IconVerticalSolidList"/>
    <dgm:cxn modelId="{652EEE7B-E3EC-455E-8C0F-D8A79AE81D56}" type="presParOf" srcId="{1C9BC218-3ED3-416A-AA44-19B6879F0A36}" destId="{DF547466-CE1E-412D-B40B-D512EFFC4810}" srcOrd="0" destOrd="0" presId="urn:microsoft.com/office/officeart/2018/2/layout/IconVerticalSolidList"/>
    <dgm:cxn modelId="{A41B1DBF-59FA-4C5D-B16C-BC5FFAED13B4}" type="presParOf" srcId="{1C9BC218-3ED3-416A-AA44-19B6879F0A36}" destId="{BA1B64EF-B9F7-4095-B325-D3F1C313858E}" srcOrd="1" destOrd="0" presId="urn:microsoft.com/office/officeart/2018/2/layout/IconVerticalSolidList"/>
    <dgm:cxn modelId="{6695C53A-EB17-4CF6-97D8-5DCD91D13AE9}" type="presParOf" srcId="{1C9BC218-3ED3-416A-AA44-19B6879F0A36}" destId="{0CD9CEF8-F7B1-4ACD-801F-6AF4C4BB88EB}" srcOrd="2" destOrd="0" presId="urn:microsoft.com/office/officeart/2018/2/layout/IconVerticalSolidList"/>
    <dgm:cxn modelId="{07FAB02D-FDC9-46BE-9D52-9A36F79FA9E3}" type="presParOf" srcId="{1C9BC218-3ED3-416A-AA44-19B6879F0A36}" destId="{DA3C896F-4C2D-4128-857B-9D0BE98E9A33}" srcOrd="3" destOrd="0" presId="urn:microsoft.com/office/officeart/2018/2/layout/IconVerticalSolidList"/>
    <dgm:cxn modelId="{854B3271-4AFD-490C-BEC9-79938B77E3E6}" type="presParOf" srcId="{7737CAD0-61F2-4CE3-82D4-9AE9A5B131BD}" destId="{B18128FB-3F05-4082-8B86-6D5C4C9A8081}" srcOrd="5" destOrd="0" presId="urn:microsoft.com/office/officeart/2018/2/layout/IconVerticalSolidList"/>
    <dgm:cxn modelId="{B6B9C1CC-3B5F-410A-93C0-BC51630332AD}" type="presParOf" srcId="{7737CAD0-61F2-4CE3-82D4-9AE9A5B131BD}" destId="{EEAA8C49-9694-4DCE-8F38-E0D08E3D6AF2}" srcOrd="6" destOrd="0" presId="urn:microsoft.com/office/officeart/2018/2/layout/IconVerticalSolidList"/>
    <dgm:cxn modelId="{BD09654F-4DAB-49DC-9004-E6162EFCDFD9}" type="presParOf" srcId="{EEAA8C49-9694-4DCE-8F38-E0D08E3D6AF2}" destId="{6575EB74-B43D-4029-AEC5-5EFD7F61679D}" srcOrd="0" destOrd="0" presId="urn:microsoft.com/office/officeart/2018/2/layout/IconVerticalSolidList"/>
    <dgm:cxn modelId="{CBC75337-BB93-4526-BC52-DEA7D645247C}" type="presParOf" srcId="{EEAA8C49-9694-4DCE-8F38-E0D08E3D6AF2}" destId="{67A95B88-3AF1-4B1F-B330-917E46D67A19}" srcOrd="1" destOrd="0" presId="urn:microsoft.com/office/officeart/2018/2/layout/IconVerticalSolidList"/>
    <dgm:cxn modelId="{EAD8EF11-BF13-4240-8B6B-25F91E706518}" type="presParOf" srcId="{EEAA8C49-9694-4DCE-8F38-E0D08E3D6AF2}" destId="{860C5AAD-7D6A-48E5-905A-74F4DF788AC1}" srcOrd="2" destOrd="0" presId="urn:microsoft.com/office/officeart/2018/2/layout/IconVerticalSolidList"/>
    <dgm:cxn modelId="{17378CBC-9DD1-4BA8-9B50-2C07CBFC398C}" type="presParOf" srcId="{EEAA8C49-9694-4DCE-8F38-E0D08E3D6AF2}" destId="{3290038C-574E-407D-964B-50E878DD8B16}" srcOrd="3" destOrd="0" presId="urn:microsoft.com/office/officeart/2018/2/layout/IconVerticalSolidList"/>
    <dgm:cxn modelId="{FA0945F7-B9D6-4198-844B-7F40AA5E7429}" type="presParOf" srcId="{7737CAD0-61F2-4CE3-82D4-9AE9A5B131BD}" destId="{5E3EA997-E983-42F3-8C06-D9F8B27FB5D8}" srcOrd="7" destOrd="0" presId="urn:microsoft.com/office/officeart/2018/2/layout/IconVerticalSolidList"/>
    <dgm:cxn modelId="{4F0E68BE-5FFC-4E2F-9A9B-4D180D4B04CC}" type="presParOf" srcId="{7737CAD0-61F2-4CE3-82D4-9AE9A5B131BD}" destId="{0BB147E4-2FB7-449D-9C3C-A7722EB7C7F0}" srcOrd="8" destOrd="0" presId="urn:microsoft.com/office/officeart/2018/2/layout/IconVerticalSolidList"/>
    <dgm:cxn modelId="{EF0BB7E5-706E-4212-9B37-D8E587C867EE}" type="presParOf" srcId="{0BB147E4-2FB7-449D-9C3C-A7722EB7C7F0}" destId="{67C06F3A-1976-4CC7-B78D-0593264954D3}" srcOrd="0" destOrd="0" presId="urn:microsoft.com/office/officeart/2018/2/layout/IconVerticalSolidList"/>
    <dgm:cxn modelId="{2892AA20-EC54-45E5-B63A-14D26BB11DE3}" type="presParOf" srcId="{0BB147E4-2FB7-449D-9C3C-A7722EB7C7F0}" destId="{8A21748B-D6AA-42F0-84B2-99C26C5D6FE8}" srcOrd="1" destOrd="0" presId="urn:microsoft.com/office/officeart/2018/2/layout/IconVerticalSolidList"/>
    <dgm:cxn modelId="{7F74B01F-8CC9-47F2-87C4-C62EABCE19BD}" type="presParOf" srcId="{0BB147E4-2FB7-449D-9C3C-A7722EB7C7F0}" destId="{238BFD89-7D78-45A3-BBC1-23031D768490}" srcOrd="2" destOrd="0" presId="urn:microsoft.com/office/officeart/2018/2/layout/IconVerticalSolidList"/>
    <dgm:cxn modelId="{067732E7-E94E-451D-8235-6A9C62041F73}" type="presParOf" srcId="{0BB147E4-2FB7-449D-9C3C-A7722EB7C7F0}" destId="{D031CA20-BE4F-4D39-AAEB-118DDC1C2B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0060F2-6D91-4D55-ABDA-30DA75CCB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C27CF9-BF6D-4059-A93A-CB8D4A668F20}">
      <dgm:prSet/>
      <dgm:spPr/>
      <dgm:t>
        <a:bodyPr/>
        <a:lstStyle/>
        <a:p>
          <a:r>
            <a:rPr lang="en-US" dirty="0">
              <a:latin typeface="Dosis" pitchFamily="2" charset="0"/>
            </a:rPr>
            <a:t>Overview of current transport </a:t>
          </a:r>
          <a:r>
            <a:rPr lang="en-US" dirty="0" err="1">
              <a:latin typeface="Dosis" pitchFamily="2" charset="0"/>
            </a:rPr>
            <a:t>moodes</a:t>
          </a:r>
          <a:endParaRPr lang="en-US" dirty="0">
            <a:latin typeface="Dosis" pitchFamily="2" charset="0"/>
          </a:endParaRPr>
        </a:p>
      </dgm:t>
    </dgm:pt>
    <dgm:pt modelId="{FF750758-CE0D-4AFD-AA2B-F5150605E0F1}" type="parTrans" cxnId="{B30C0FAC-214E-4360-87F3-986F303294B9}">
      <dgm:prSet/>
      <dgm:spPr/>
      <dgm:t>
        <a:bodyPr/>
        <a:lstStyle/>
        <a:p>
          <a:endParaRPr lang="en-US"/>
        </a:p>
      </dgm:t>
    </dgm:pt>
    <dgm:pt modelId="{A00007BF-3AD3-4B4B-B648-128E2959D2A9}" type="sibTrans" cxnId="{B30C0FAC-214E-4360-87F3-986F303294B9}">
      <dgm:prSet/>
      <dgm:spPr/>
      <dgm:t>
        <a:bodyPr/>
        <a:lstStyle/>
        <a:p>
          <a:endParaRPr lang="en-US"/>
        </a:p>
      </dgm:t>
    </dgm:pt>
    <dgm:pt modelId="{288E1B8B-3FCB-4A75-84D5-21876E09B1D9}">
      <dgm:prSet/>
      <dgm:spPr/>
      <dgm:t>
        <a:bodyPr/>
        <a:lstStyle/>
        <a:p>
          <a:r>
            <a:rPr lang="en-US" dirty="0">
              <a:latin typeface="Dosis" pitchFamily="2" charset="0"/>
            </a:rPr>
            <a:t>Needs and concerns </a:t>
          </a:r>
          <a:r>
            <a:rPr lang="en-US">
              <a:latin typeface="Dosis" pitchFamily="2" charset="0"/>
            </a:rPr>
            <a:t>about sustainable </a:t>
          </a:r>
          <a:r>
            <a:rPr lang="en-US" dirty="0">
              <a:latin typeface="Dosis" pitchFamily="2" charset="0"/>
            </a:rPr>
            <a:t>/active mobility</a:t>
          </a:r>
        </a:p>
      </dgm:t>
    </dgm:pt>
    <dgm:pt modelId="{6BDC7503-AB0E-49D1-A049-836DFD1A9A49}" type="parTrans" cxnId="{C0D8BEE2-55FF-4C93-9092-141AC882D144}">
      <dgm:prSet/>
      <dgm:spPr/>
      <dgm:t>
        <a:bodyPr/>
        <a:lstStyle/>
        <a:p>
          <a:endParaRPr lang="en-US"/>
        </a:p>
      </dgm:t>
    </dgm:pt>
    <dgm:pt modelId="{71B66ADF-8A7C-4603-9A5E-B997980B9B2C}" type="sibTrans" cxnId="{C0D8BEE2-55FF-4C93-9092-141AC882D144}">
      <dgm:prSet/>
      <dgm:spPr/>
      <dgm:t>
        <a:bodyPr/>
        <a:lstStyle/>
        <a:p>
          <a:endParaRPr lang="en-US"/>
        </a:p>
      </dgm:t>
    </dgm:pt>
    <dgm:pt modelId="{B2505A52-9AB3-4523-948F-22C81913CFAC}">
      <dgm:prSet/>
      <dgm:spPr/>
      <dgm:t>
        <a:bodyPr/>
        <a:lstStyle/>
        <a:p>
          <a:r>
            <a:rPr lang="en-US">
              <a:latin typeface="Dosis" pitchFamily="2" charset="0"/>
            </a:rPr>
            <a:t>Wishes and level of interest in sustainable mobility</a:t>
          </a:r>
        </a:p>
      </dgm:t>
    </dgm:pt>
    <dgm:pt modelId="{1EF19343-DB4C-44E5-B43F-A541E2CC6599}" type="parTrans" cxnId="{549FA241-4242-45F0-89A4-8E18F1370A48}">
      <dgm:prSet/>
      <dgm:spPr/>
      <dgm:t>
        <a:bodyPr/>
        <a:lstStyle/>
        <a:p>
          <a:endParaRPr lang="en-US"/>
        </a:p>
      </dgm:t>
    </dgm:pt>
    <dgm:pt modelId="{7F7D9CB4-1A88-4BE9-B2A5-8BE744D4FE93}" type="sibTrans" cxnId="{549FA241-4242-45F0-89A4-8E18F1370A48}">
      <dgm:prSet/>
      <dgm:spPr/>
      <dgm:t>
        <a:bodyPr/>
        <a:lstStyle/>
        <a:p>
          <a:endParaRPr lang="en-US"/>
        </a:p>
      </dgm:t>
    </dgm:pt>
    <dgm:pt modelId="{E227FA5B-E393-4855-A29A-68CCDBF5AE66}" type="pres">
      <dgm:prSet presAssocID="{B50060F2-6D91-4D55-ABDA-30DA75CCB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502330-2854-4148-9777-2C1C5708D7F1}" type="pres">
      <dgm:prSet presAssocID="{7AC27CF9-BF6D-4059-A93A-CB8D4A668F20}" presName="hierRoot1" presStyleCnt="0"/>
      <dgm:spPr/>
    </dgm:pt>
    <dgm:pt modelId="{F0B5F2A0-8C4E-472B-9617-7DB64005BB39}" type="pres">
      <dgm:prSet presAssocID="{7AC27CF9-BF6D-4059-A93A-CB8D4A668F20}" presName="composite" presStyleCnt="0"/>
      <dgm:spPr/>
    </dgm:pt>
    <dgm:pt modelId="{C3D15595-4F08-4445-98BE-FF501A4F7943}" type="pres">
      <dgm:prSet presAssocID="{7AC27CF9-BF6D-4059-A93A-CB8D4A668F20}" presName="background" presStyleLbl="node0" presStyleIdx="0" presStyleCnt="3"/>
      <dgm:spPr>
        <a:solidFill>
          <a:srgbClr val="1C1C1C"/>
        </a:solidFill>
      </dgm:spPr>
    </dgm:pt>
    <dgm:pt modelId="{F3D46025-CDDA-4C31-89FB-E5BC5A2E7319}" type="pres">
      <dgm:prSet presAssocID="{7AC27CF9-BF6D-4059-A93A-CB8D4A668F20}" presName="text" presStyleLbl="fgAcc0" presStyleIdx="0" presStyleCnt="3">
        <dgm:presLayoutVars>
          <dgm:chPref val="3"/>
        </dgm:presLayoutVars>
      </dgm:prSet>
      <dgm:spPr/>
    </dgm:pt>
    <dgm:pt modelId="{A494E952-F367-4228-A9C8-E5805F16B7C5}" type="pres">
      <dgm:prSet presAssocID="{7AC27CF9-BF6D-4059-A93A-CB8D4A668F20}" presName="hierChild2" presStyleCnt="0"/>
      <dgm:spPr/>
    </dgm:pt>
    <dgm:pt modelId="{C240F67A-4C4C-4DAB-8384-2E1491414E57}" type="pres">
      <dgm:prSet presAssocID="{288E1B8B-3FCB-4A75-84D5-21876E09B1D9}" presName="hierRoot1" presStyleCnt="0"/>
      <dgm:spPr/>
    </dgm:pt>
    <dgm:pt modelId="{D0DCD4FA-8385-40D7-8781-945E01AA439F}" type="pres">
      <dgm:prSet presAssocID="{288E1B8B-3FCB-4A75-84D5-21876E09B1D9}" presName="composite" presStyleCnt="0"/>
      <dgm:spPr/>
    </dgm:pt>
    <dgm:pt modelId="{3D5FDCCF-6530-4ADD-910F-2CB19EF3A274}" type="pres">
      <dgm:prSet presAssocID="{288E1B8B-3FCB-4A75-84D5-21876E09B1D9}" presName="background" presStyleLbl="node0" presStyleIdx="1" presStyleCnt="3"/>
      <dgm:spPr>
        <a:solidFill>
          <a:srgbClr val="1C1C1C"/>
        </a:solidFill>
      </dgm:spPr>
    </dgm:pt>
    <dgm:pt modelId="{CBFAB991-EFCA-4AA2-8885-29C76BDCD5D3}" type="pres">
      <dgm:prSet presAssocID="{288E1B8B-3FCB-4A75-84D5-21876E09B1D9}" presName="text" presStyleLbl="fgAcc0" presStyleIdx="1" presStyleCnt="3">
        <dgm:presLayoutVars>
          <dgm:chPref val="3"/>
        </dgm:presLayoutVars>
      </dgm:prSet>
      <dgm:spPr/>
    </dgm:pt>
    <dgm:pt modelId="{F01B35DF-3735-4748-A9EB-E3F9E666C332}" type="pres">
      <dgm:prSet presAssocID="{288E1B8B-3FCB-4A75-84D5-21876E09B1D9}" presName="hierChild2" presStyleCnt="0"/>
      <dgm:spPr/>
    </dgm:pt>
    <dgm:pt modelId="{7F6D235D-B7F8-4EC6-B673-CD28EAA7F6B8}" type="pres">
      <dgm:prSet presAssocID="{B2505A52-9AB3-4523-948F-22C81913CFAC}" presName="hierRoot1" presStyleCnt="0"/>
      <dgm:spPr/>
    </dgm:pt>
    <dgm:pt modelId="{C625B0AD-3B03-409B-86D5-268824390010}" type="pres">
      <dgm:prSet presAssocID="{B2505A52-9AB3-4523-948F-22C81913CFAC}" presName="composite" presStyleCnt="0"/>
      <dgm:spPr/>
    </dgm:pt>
    <dgm:pt modelId="{5C88E647-F4A1-4A5B-AF19-F41237C9356C}" type="pres">
      <dgm:prSet presAssocID="{B2505A52-9AB3-4523-948F-22C81913CFAC}" presName="background" presStyleLbl="node0" presStyleIdx="2" presStyleCnt="3"/>
      <dgm:spPr>
        <a:solidFill>
          <a:srgbClr val="1C1C1C"/>
        </a:solidFill>
      </dgm:spPr>
    </dgm:pt>
    <dgm:pt modelId="{9D867FCA-C158-4D13-A409-10A9B4387ECC}" type="pres">
      <dgm:prSet presAssocID="{B2505A52-9AB3-4523-948F-22C81913CFAC}" presName="text" presStyleLbl="fgAcc0" presStyleIdx="2" presStyleCnt="3">
        <dgm:presLayoutVars>
          <dgm:chPref val="3"/>
        </dgm:presLayoutVars>
      </dgm:prSet>
      <dgm:spPr/>
    </dgm:pt>
    <dgm:pt modelId="{6E860A7D-6FB9-4657-888D-38E251483040}" type="pres">
      <dgm:prSet presAssocID="{B2505A52-9AB3-4523-948F-22C81913CFAC}" presName="hierChild2" presStyleCnt="0"/>
      <dgm:spPr/>
    </dgm:pt>
  </dgm:ptLst>
  <dgm:cxnLst>
    <dgm:cxn modelId="{549FA241-4242-45F0-89A4-8E18F1370A48}" srcId="{B50060F2-6D91-4D55-ABDA-30DA75CCBE3A}" destId="{B2505A52-9AB3-4523-948F-22C81913CFAC}" srcOrd="2" destOrd="0" parTransId="{1EF19343-DB4C-44E5-B43F-A541E2CC6599}" sibTransId="{7F7D9CB4-1A88-4BE9-B2A5-8BE744D4FE93}"/>
    <dgm:cxn modelId="{7B11D347-6025-4E8B-B6FA-326064B34D4B}" type="presOf" srcId="{B50060F2-6D91-4D55-ABDA-30DA75CCBE3A}" destId="{E227FA5B-E393-4855-A29A-68CCDBF5AE66}" srcOrd="0" destOrd="0" presId="urn:microsoft.com/office/officeart/2005/8/layout/hierarchy1"/>
    <dgm:cxn modelId="{B0589351-9CD1-45B8-808B-55AEDCD224AA}" type="presOf" srcId="{B2505A52-9AB3-4523-948F-22C81913CFAC}" destId="{9D867FCA-C158-4D13-A409-10A9B4387ECC}" srcOrd="0" destOrd="0" presId="urn:microsoft.com/office/officeart/2005/8/layout/hierarchy1"/>
    <dgm:cxn modelId="{29908281-34E0-4564-A1A6-9A307109898B}" type="presOf" srcId="{288E1B8B-3FCB-4A75-84D5-21876E09B1D9}" destId="{CBFAB991-EFCA-4AA2-8885-29C76BDCD5D3}" srcOrd="0" destOrd="0" presId="urn:microsoft.com/office/officeart/2005/8/layout/hierarchy1"/>
    <dgm:cxn modelId="{B30C0FAC-214E-4360-87F3-986F303294B9}" srcId="{B50060F2-6D91-4D55-ABDA-30DA75CCBE3A}" destId="{7AC27CF9-BF6D-4059-A93A-CB8D4A668F20}" srcOrd="0" destOrd="0" parTransId="{FF750758-CE0D-4AFD-AA2B-F5150605E0F1}" sibTransId="{A00007BF-3AD3-4B4B-B648-128E2959D2A9}"/>
    <dgm:cxn modelId="{C0D8BEE2-55FF-4C93-9092-141AC882D144}" srcId="{B50060F2-6D91-4D55-ABDA-30DA75CCBE3A}" destId="{288E1B8B-3FCB-4A75-84D5-21876E09B1D9}" srcOrd="1" destOrd="0" parTransId="{6BDC7503-AB0E-49D1-A049-836DFD1A9A49}" sibTransId="{71B66ADF-8A7C-4603-9A5E-B997980B9B2C}"/>
    <dgm:cxn modelId="{3FC1C8EC-D46B-4E0F-9FCA-B6A0D32F7B70}" type="presOf" srcId="{7AC27CF9-BF6D-4059-A93A-CB8D4A668F20}" destId="{F3D46025-CDDA-4C31-89FB-E5BC5A2E7319}" srcOrd="0" destOrd="0" presId="urn:microsoft.com/office/officeart/2005/8/layout/hierarchy1"/>
    <dgm:cxn modelId="{7E1998D8-B623-41C7-83C8-732D04DF4DA5}" type="presParOf" srcId="{E227FA5B-E393-4855-A29A-68CCDBF5AE66}" destId="{B3502330-2854-4148-9777-2C1C5708D7F1}" srcOrd="0" destOrd="0" presId="urn:microsoft.com/office/officeart/2005/8/layout/hierarchy1"/>
    <dgm:cxn modelId="{7EFCA249-452D-4CD7-A230-43936E036B46}" type="presParOf" srcId="{B3502330-2854-4148-9777-2C1C5708D7F1}" destId="{F0B5F2A0-8C4E-472B-9617-7DB64005BB39}" srcOrd="0" destOrd="0" presId="urn:microsoft.com/office/officeart/2005/8/layout/hierarchy1"/>
    <dgm:cxn modelId="{CE2C6504-6201-458B-BB08-35311DF19122}" type="presParOf" srcId="{F0B5F2A0-8C4E-472B-9617-7DB64005BB39}" destId="{C3D15595-4F08-4445-98BE-FF501A4F7943}" srcOrd="0" destOrd="0" presId="urn:microsoft.com/office/officeart/2005/8/layout/hierarchy1"/>
    <dgm:cxn modelId="{4DCF06BC-28C9-4F9D-BF5A-A310AED7A1DA}" type="presParOf" srcId="{F0B5F2A0-8C4E-472B-9617-7DB64005BB39}" destId="{F3D46025-CDDA-4C31-89FB-E5BC5A2E7319}" srcOrd="1" destOrd="0" presId="urn:microsoft.com/office/officeart/2005/8/layout/hierarchy1"/>
    <dgm:cxn modelId="{14363335-3D2A-415D-88A3-CEA89B942105}" type="presParOf" srcId="{B3502330-2854-4148-9777-2C1C5708D7F1}" destId="{A494E952-F367-4228-A9C8-E5805F16B7C5}" srcOrd="1" destOrd="0" presId="urn:microsoft.com/office/officeart/2005/8/layout/hierarchy1"/>
    <dgm:cxn modelId="{207E23E0-47F6-42E9-A95D-F7CAADEB1DF3}" type="presParOf" srcId="{E227FA5B-E393-4855-A29A-68CCDBF5AE66}" destId="{C240F67A-4C4C-4DAB-8384-2E1491414E57}" srcOrd="1" destOrd="0" presId="urn:microsoft.com/office/officeart/2005/8/layout/hierarchy1"/>
    <dgm:cxn modelId="{A22D3D69-7931-486A-9B23-6739EE12498F}" type="presParOf" srcId="{C240F67A-4C4C-4DAB-8384-2E1491414E57}" destId="{D0DCD4FA-8385-40D7-8781-945E01AA439F}" srcOrd="0" destOrd="0" presId="urn:microsoft.com/office/officeart/2005/8/layout/hierarchy1"/>
    <dgm:cxn modelId="{1907E98D-EE6C-4892-9DA8-A0B0B85F86E0}" type="presParOf" srcId="{D0DCD4FA-8385-40D7-8781-945E01AA439F}" destId="{3D5FDCCF-6530-4ADD-910F-2CB19EF3A274}" srcOrd="0" destOrd="0" presId="urn:microsoft.com/office/officeart/2005/8/layout/hierarchy1"/>
    <dgm:cxn modelId="{B3549655-E267-4378-B167-B9147B023677}" type="presParOf" srcId="{D0DCD4FA-8385-40D7-8781-945E01AA439F}" destId="{CBFAB991-EFCA-4AA2-8885-29C76BDCD5D3}" srcOrd="1" destOrd="0" presId="urn:microsoft.com/office/officeart/2005/8/layout/hierarchy1"/>
    <dgm:cxn modelId="{0BF61601-AA04-485F-B15B-1834023FD995}" type="presParOf" srcId="{C240F67A-4C4C-4DAB-8384-2E1491414E57}" destId="{F01B35DF-3735-4748-A9EB-E3F9E666C332}" srcOrd="1" destOrd="0" presId="urn:microsoft.com/office/officeart/2005/8/layout/hierarchy1"/>
    <dgm:cxn modelId="{25DB8B20-86EB-4A32-976D-EA1D0DBE54E4}" type="presParOf" srcId="{E227FA5B-E393-4855-A29A-68CCDBF5AE66}" destId="{7F6D235D-B7F8-4EC6-B673-CD28EAA7F6B8}" srcOrd="2" destOrd="0" presId="urn:microsoft.com/office/officeart/2005/8/layout/hierarchy1"/>
    <dgm:cxn modelId="{A9FF0E02-AD2C-4427-B768-EE5697AB09FF}" type="presParOf" srcId="{7F6D235D-B7F8-4EC6-B673-CD28EAA7F6B8}" destId="{C625B0AD-3B03-409B-86D5-268824390010}" srcOrd="0" destOrd="0" presId="urn:microsoft.com/office/officeart/2005/8/layout/hierarchy1"/>
    <dgm:cxn modelId="{ADE65212-1876-4BCC-A312-CDDF2C42C685}" type="presParOf" srcId="{C625B0AD-3B03-409B-86D5-268824390010}" destId="{5C88E647-F4A1-4A5B-AF19-F41237C9356C}" srcOrd="0" destOrd="0" presId="urn:microsoft.com/office/officeart/2005/8/layout/hierarchy1"/>
    <dgm:cxn modelId="{BC2739C6-5271-4DB2-8F8D-8B0688ABA80A}" type="presParOf" srcId="{C625B0AD-3B03-409B-86D5-268824390010}" destId="{9D867FCA-C158-4D13-A409-10A9B4387ECC}" srcOrd="1" destOrd="0" presId="urn:microsoft.com/office/officeart/2005/8/layout/hierarchy1"/>
    <dgm:cxn modelId="{71706B23-FCB4-4655-9291-FCB741200BCF}" type="presParOf" srcId="{7F6D235D-B7F8-4EC6-B673-CD28EAA7F6B8}" destId="{6E860A7D-6FB9-4657-888D-38E2514830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8D98D8-E686-4113-9A4F-A65D835AFBD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9E4DC-E82B-4160-B1D1-7B91AE3CEFE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Dosis" pitchFamily="2" charset="0"/>
            </a:rPr>
            <a:t>Awareness raising</a:t>
          </a:r>
          <a:endParaRPr lang="en-US">
            <a:latin typeface="Dosis" pitchFamily="2" charset="0"/>
          </a:endParaRPr>
        </a:p>
      </dgm:t>
    </dgm:pt>
    <dgm:pt modelId="{C4187A36-E21E-4087-BD00-4BF11A254BC0}" type="parTrans" cxnId="{6EC3F76B-2743-4129-AF40-7C4F3B4D40D2}">
      <dgm:prSet/>
      <dgm:spPr/>
      <dgm:t>
        <a:bodyPr/>
        <a:lstStyle/>
        <a:p>
          <a:endParaRPr lang="en-US"/>
        </a:p>
      </dgm:t>
    </dgm:pt>
    <dgm:pt modelId="{0652DEEB-D17A-4275-B35F-E7F3FD349B3D}" type="sibTrans" cxnId="{6EC3F76B-2743-4129-AF40-7C4F3B4D40D2}">
      <dgm:prSet/>
      <dgm:spPr/>
      <dgm:t>
        <a:bodyPr/>
        <a:lstStyle/>
        <a:p>
          <a:endParaRPr lang="en-US"/>
        </a:p>
      </dgm:t>
    </dgm:pt>
    <dgm:pt modelId="{943E1DCD-21C8-4998-99E1-8F4956D1C7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Dosis" pitchFamily="2" charset="0"/>
            </a:rPr>
            <a:t>Trying it out towards recreational use</a:t>
          </a:r>
          <a:endParaRPr lang="en-US">
            <a:latin typeface="Dosis" pitchFamily="2" charset="0"/>
          </a:endParaRPr>
        </a:p>
      </dgm:t>
    </dgm:pt>
    <dgm:pt modelId="{90094DAC-842D-46DF-8DFB-6EBE75C163AA}" type="parTrans" cxnId="{7227B9A9-566C-456E-8943-CAD9080FF0D1}">
      <dgm:prSet/>
      <dgm:spPr/>
      <dgm:t>
        <a:bodyPr/>
        <a:lstStyle/>
        <a:p>
          <a:endParaRPr lang="en-US"/>
        </a:p>
      </dgm:t>
    </dgm:pt>
    <dgm:pt modelId="{04FF8A0F-71CA-40E1-822B-E88F7783FD3D}" type="sibTrans" cxnId="{7227B9A9-566C-456E-8943-CAD9080FF0D1}">
      <dgm:prSet/>
      <dgm:spPr/>
      <dgm:t>
        <a:bodyPr/>
        <a:lstStyle/>
        <a:p>
          <a:endParaRPr lang="en-US"/>
        </a:p>
      </dgm:t>
    </dgm:pt>
    <dgm:pt modelId="{9892E65D-4ABF-4686-8610-D4A2FB1F56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Dosis" pitchFamily="2" charset="0"/>
            </a:rPr>
            <a:t>From recreation to commuting</a:t>
          </a:r>
          <a:endParaRPr lang="en-US">
            <a:latin typeface="Dosis" pitchFamily="2" charset="0"/>
          </a:endParaRPr>
        </a:p>
      </dgm:t>
    </dgm:pt>
    <dgm:pt modelId="{BD9B1373-5408-47C9-8FAA-220B05A26C25}" type="parTrans" cxnId="{7D8232BB-5C88-44BA-A60D-EDEE4BD8080D}">
      <dgm:prSet/>
      <dgm:spPr/>
      <dgm:t>
        <a:bodyPr/>
        <a:lstStyle/>
        <a:p>
          <a:endParaRPr lang="en-US"/>
        </a:p>
      </dgm:t>
    </dgm:pt>
    <dgm:pt modelId="{85936121-F912-451C-8C0B-07F9F0E48125}" type="sibTrans" cxnId="{7D8232BB-5C88-44BA-A60D-EDEE4BD8080D}">
      <dgm:prSet/>
      <dgm:spPr/>
      <dgm:t>
        <a:bodyPr/>
        <a:lstStyle/>
        <a:p>
          <a:endParaRPr lang="en-US"/>
        </a:p>
      </dgm:t>
    </dgm:pt>
    <dgm:pt modelId="{259E3F22-438D-4ADA-ADEC-D9F894A136FC}" type="pres">
      <dgm:prSet presAssocID="{8A8D98D8-E686-4113-9A4F-A65D835AFBD1}" presName="root" presStyleCnt="0">
        <dgm:presLayoutVars>
          <dgm:dir/>
          <dgm:resizeHandles val="exact"/>
        </dgm:presLayoutVars>
      </dgm:prSet>
      <dgm:spPr/>
    </dgm:pt>
    <dgm:pt modelId="{FA943976-F43A-43FE-91AD-7A4480C01111}" type="pres">
      <dgm:prSet presAssocID="{D619E4DC-E82B-4160-B1D1-7B91AE3CEFEE}" presName="compNode" presStyleCnt="0"/>
      <dgm:spPr/>
    </dgm:pt>
    <dgm:pt modelId="{C12B2812-AEE9-4CF5-98B5-F2F526F60AFA}" type="pres">
      <dgm:prSet presAssocID="{D619E4DC-E82B-4160-B1D1-7B91AE3CEF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fon"/>
        </a:ext>
      </dgm:extLst>
    </dgm:pt>
    <dgm:pt modelId="{042F5B62-AC91-4C73-A258-CAB070345D2E}" type="pres">
      <dgm:prSet presAssocID="{D619E4DC-E82B-4160-B1D1-7B91AE3CEFEE}" presName="spaceRect" presStyleCnt="0"/>
      <dgm:spPr/>
    </dgm:pt>
    <dgm:pt modelId="{38C6F579-B66B-40CF-92D4-6F9651BB2087}" type="pres">
      <dgm:prSet presAssocID="{D619E4DC-E82B-4160-B1D1-7B91AE3CEFEE}" presName="textRect" presStyleLbl="revTx" presStyleIdx="0" presStyleCnt="3">
        <dgm:presLayoutVars>
          <dgm:chMax val="1"/>
          <dgm:chPref val="1"/>
        </dgm:presLayoutVars>
      </dgm:prSet>
      <dgm:spPr/>
    </dgm:pt>
    <dgm:pt modelId="{48959927-940E-4E55-B9A5-5E553A0C16CE}" type="pres">
      <dgm:prSet presAssocID="{0652DEEB-D17A-4275-B35F-E7F3FD349B3D}" presName="sibTrans" presStyleCnt="0"/>
      <dgm:spPr/>
    </dgm:pt>
    <dgm:pt modelId="{2A4F9951-DE59-4B16-829A-80E91D527B25}" type="pres">
      <dgm:prSet presAssocID="{943E1DCD-21C8-4998-99E1-8F4956D1C760}" presName="compNode" presStyleCnt="0"/>
      <dgm:spPr/>
    </dgm:pt>
    <dgm:pt modelId="{7E6ACB87-9484-4D64-A4B8-79A4EC1D9107}" type="pres">
      <dgm:prSet presAssocID="{943E1DCD-21C8-4998-99E1-8F4956D1C7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kling"/>
        </a:ext>
      </dgm:extLst>
    </dgm:pt>
    <dgm:pt modelId="{089CEDFF-9935-43BB-978A-3DA68E29ABC1}" type="pres">
      <dgm:prSet presAssocID="{943E1DCD-21C8-4998-99E1-8F4956D1C760}" presName="spaceRect" presStyleCnt="0"/>
      <dgm:spPr/>
    </dgm:pt>
    <dgm:pt modelId="{59E215B9-2107-4FD0-B7AA-3986C8B3DC3C}" type="pres">
      <dgm:prSet presAssocID="{943E1DCD-21C8-4998-99E1-8F4956D1C760}" presName="textRect" presStyleLbl="revTx" presStyleIdx="1" presStyleCnt="3">
        <dgm:presLayoutVars>
          <dgm:chMax val="1"/>
          <dgm:chPref val="1"/>
        </dgm:presLayoutVars>
      </dgm:prSet>
      <dgm:spPr/>
    </dgm:pt>
    <dgm:pt modelId="{A759EC81-5EC0-4F7A-B79F-FA811B2B1F2F}" type="pres">
      <dgm:prSet presAssocID="{04FF8A0F-71CA-40E1-822B-E88F7783FD3D}" presName="sibTrans" presStyleCnt="0"/>
      <dgm:spPr/>
    </dgm:pt>
    <dgm:pt modelId="{04FEEB05-B584-45EE-9833-D9C70848B901}" type="pres">
      <dgm:prSet presAssocID="{9892E65D-4ABF-4686-8610-D4A2FB1F565F}" presName="compNode" presStyleCnt="0"/>
      <dgm:spPr/>
    </dgm:pt>
    <dgm:pt modelId="{E25B535A-5F67-479E-BBCC-6D3CD11A99DC}" type="pres">
      <dgm:prSet presAssocID="{9892E65D-4ABF-4686-8610-D4A2FB1F56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12E077CB-5B6D-42C0-9F51-7E16A3D3E064}" type="pres">
      <dgm:prSet presAssocID="{9892E65D-4ABF-4686-8610-D4A2FB1F565F}" presName="spaceRect" presStyleCnt="0"/>
      <dgm:spPr/>
    </dgm:pt>
    <dgm:pt modelId="{0E167AFD-869E-456C-B24B-F07A2695B11F}" type="pres">
      <dgm:prSet presAssocID="{9892E65D-4ABF-4686-8610-D4A2FB1F565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73EB27-34A2-4103-949F-2D5E84A62277}" type="presOf" srcId="{943E1DCD-21C8-4998-99E1-8F4956D1C760}" destId="{59E215B9-2107-4FD0-B7AA-3986C8B3DC3C}" srcOrd="0" destOrd="0" presId="urn:microsoft.com/office/officeart/2018/2/layout/IconLabelList"/>
    <dgm:cxn modelId="{6EC3F76B-2743-4129-AF40-7C4F3B4D40D2}" srcId="{8A8D98D8-E686-4113-9A4F-A65D835AFBD1}" destId="{D619E4DC-E82B-4160-B1D1-7B91AE3CEFEE}" srcOrd="0" destOrd="0" parTransId="{C4187A36-E21E-4087-BD00-4BF11A254BC0}" sibTransId="{0652DEEB-D17A-4275-B35F-E7F3FD349B3D}"/>
    <dgm:cxn modelId="{9F1E4152-847A-4DF9-8314-DD26B31F496C}" type="presOf" srcId="{8A8D98D8-E686-4113-9A4F-A65D835AFBD1}" destId="{259E3F22-438D-4ADA-ADEC-D9F894A136FC}" srcOrd="0" destOrd="0" presId="urn:microsoft.com/office/officeart/2018/2/layout/IconLabelList"/>
    <dgm:cxn modelId="{17A21095-C209-4129-B619-A72CB1803FF9}" type="presOf" srcId="{9892E65D-4ABF-4686-8610-D4A2FB1F565F}" destId="{0E167AFD-869E-456C-B24B-F07A2695B11F}" srcOrd="0" destOrd="0" presId="urn:microsoft.com/office/officeart/2018/2/layout/IconLabelList"/>
    <dgm:cxn modelId="{7227B9A9-566C-456E-8943-CAD9080FF0D1}" srcId="{8A8D98D8-E686-4113-9A4F-A65D835AFBD1}" destId="{943E1DCD-21C8-4998-99E1-8F4956D1C760}" srcOrd="1" destOrd="0" parTransId="{90094DAC-842D-46DF-8DFB-6EBE75C163AA}" sibTransId="{04FF8A0F-71CA-40E1-822B-E88F7783FD3D}"/>
    <dgm:cxn modelId="{7D8232BB-5C88-44BA-A60D-EDEE4BD8080D}" srcId="{8A8D98D8-E686-4113-9A4F-A65D835AFBD1}" destId="{9892E65D-4ABF-4686-8610-D4A2FB1F565F}" srcOrd="2" destOrd="0" parTransId="{BD9B1373-5408-47C9-8FAA-220B05A26C25}" sibTransId="{85936121-F912-451C-8C0B-07F9F0E48125}"/>
    <dgm:cxn modelId="{F9B3C8D8-27B2-4E94-AF5C-BA5BD6126953}" type="presOf" srcId="{D619E4DC-E82B-4160-B1D1-7B91AE3CEFEE}" destId="{38C6F579-B66B-40CF-92D4-6F9651BB2087}" srcOrd="0" destOrd="0" presId="urn:microsoft.com/office/officeart/2018/2/layout/IconLabelList"/>
    <dgm:cxn modelId="{B3A5DA37-350E-4CC9-A5B6-0EBD07DAD998}" type="presParOf" srcId="{259E3F22-438D-4ADA-ADEC-D9F894A136FC}" destId="{FA943976-F43A-43FE-91AD-7A4480C01111}" srcOrd="0" destOrd="0" presId="urn:microsoft.com/office/officeart/2018/2/layout/IconLabelList"/>
    <dgm:cxn modelId="{0DD68D80-A9AC-4010-A0D3-95BD5A17EE64}" type="presParOf" srcId="{FA943976-F43A-43FE-91AD-7A4480C01111}" destId="{C12B2812-AEE9-4CF5-98B5-F2F526F60AFA}" srcOrd="0" destOrd="0" presId="urn:microsoft.com/office/officeart/2018/2/layout/IconLabelList"/>
    <dgm:cxn modelId="{80DBAD95-3948-4833-BC11-9BA441947E84}" type="presParOf" srcId="{FA943976-F43A-43FE-91AD-7A4480C01111}" destId="{042F5B62-AC91-4C73-A258-CAB070345D2E}" srcOrd="1" destOrd="0" presId="urn:microsoft.com/office/officeart/2018/2/layout/IconLabelList"/>
    <dgm:cxn modelId="{53A74779-9C6A-4ADA-86C7-A74761BA53BB}" type="presParOf" srcId="{FA943976-F43A-43FE-91AD-7A4480C01111}" destId="{38C6F579-B66B-40CF-92D4-6F9651BB2087}" srcOrd="2" destOrd="0" presId="urn:microsoft.com/office/officeart/2018/2/layout/IconLabelList"/>
    <dgm:cxn modelId="{F13FA482-D573-4C04-AAF7-2B824B60D4AB}" type="presParOf" srcId="{259E3F22-438D-4ADA-ADEC-D9F894A136FC}" destId="{48959927-940E-4E55-B9A5-5E553A0C16CE}" srcOrd="1" destOrd="0" presId="urn:microsoft.com/office/officeart/2018/2/layout/IconLabelList"/>
    <dgm:cxn modelId="{171E424E-DAD7-4E3A-B9F6-955190A80A51}" type="presParOf" srcId="{259E3F22-438D-4ADA-ADEC-D9F894A136FC}" destId="{2A4F9951-DE59-4B16-829A-80E91D527B25}" srcOrd="2" destOrd="0" presId="urn:microsoft.com/office/officeart/2018/2/layout/IconLabelList"/>
    <dgm:cxn modelId="{F4EBFD03-30E0-4EE7-85EF-2C06FCA2E72D}" type="presParOf" srcId="{2A4F9951-DE59-4B16-829A-80E91D527B25}" destId="{7E6ACB87-9484-4D64-A4B8-79A4EC1D9107}" srcOrd="0" destOrd="0" presId="urn:microsoft.com/office/officeart/2018/2/layout/IconLabelList"/>
    <dgm:cxn modelId="{E2A448C1-3C1B-4782-B765-B0C207230EF6}" type="presParOf" srcId="{2A4F9951-DE59-4B16-829A-80E91D527B25}" destId="{089CEDFF-9935-43BB-978A-3DA68E29ABC1}" srcOrd="1" destOrd="0" presId="urn:microsoft.com/office/officeart/2018/2/layout/IconLabelList"/>
    <dgm:cxn modelId="{0C09BCFF-96A1-449B-BCC3-E997ABF6E5A2}" type="presParOf" srcId="{2A4F9951-DE59-4B16-829A-80E91D527B25}" destId="{59E215B9-2107-4FD0-B7AA-3986C8B3DC3C}" srcOrd="2" destOrd="0" presId="urn:microsoft.com/office/officeart/2018/2/layout/IconLabelList"/>
    <dgm:cxn modelId="{05BAA34D-5782-4F92-96CB-3C3BBBCE41DB}" type="presParOf" srcId="{259E3F22-438D-4ADA-ADEC-D9F894A136FC}" destId="{A759EC81-5EC0-4F7A-B79F-FA811B2B1F2F}" srcOrd="3" destOrd="0" presId="urn:microsoft.com/office/officeart/2018/2/layout/IconLabelList"/>
    <dgm:cxn modelId="{BA9FE916-6FF9-43DC-8338-6910ED77D254}" type="presParOf" srcId="{259E3F22-438D-4ADA-ADEC-D9F894A136FC}" destId="{04FEEB05-B584-45EE-9833-D9C70848B901}" srcOrd="4" destOrd="0" presId="urn:microsoft.com/office/officeart/2018/2/layout/IconLabelList"/>
    <dgm:cxn modelId="{0D9069E9-31D7-4144-B566-5A5B0657EC88}" type="presParOf" srcId="{04FEEB05-B584-45EE-9833-D9C70848B901}" destId="{E25B535A-5F67-479E-BBCC-6D3CD11A99DC}" srcOrd="0" destOrd="0" presId="urn:microsoft.com/office/officeart/2018/2/layout/IconLabelList"/>
    <dgm:cxn modelId="{1FDD6D90-B262-4FCC-8822-5AF11CD05339}" type="presParOf" srcId="{04FEEB05-B584-45EE-9833-D9C70848B901}" destId="{12E077CB-5B6D-42C0-9F51-7E16A3D3E064}" srcOrd="1" destOrd="0" presId="urn:microsoft.com/office/officeart/2018/2/layout/IconLabelList"/>
    <dgm:cxn modelId="{8690AD4C-B8A4-4643-9DE4-69360CECD62D}" type="presParOf" srcId="{04FEEB05-B584-45EE-9833-D9C70848B901}" destId="{0E167AFD-869E-456C-B24B-F07A2695B11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8D98D8-E686-4113-9A4F-A65D835AFBD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E3F22-438D-4ADA-ADEC-D9F894A136FC}" type="pres">
      <dgm:prSet presAssocID="{8A8D98D8-E686-4113-9A4F-A65D835AFBD1}" presName="root" presStyleCnt="0">
        <dgm:presLayoutVars>
          <dgm:dir/>
          <dgm:resizeHandles val="exact"/>
        </dgm:presLayoutVars>
      </dgm:prSet>
      <dgm:spPr/>
    </dgm:pt>
  </dgm:ptLst>
  <dgm:cxnLst>
    <dgm:cxn modelId="{9F1E4152-847A-4DF9-8314-DD26B31F496C}" type="presOf" srcId="{8A8D98D8-E686-4113-9A4F-A65D835AFBD1}" destId="{259E3F22-438D-4ADA-ADEC-D9F894A136FC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0ECBC-6D01-4526-933B-BE5E1B1C01FF}">
      <dsp:nvSpPr>
        <dsp:cNvPr id="0" name=""/>
        <dsp:cNvSpPr/>
      </dsp:nvSpPr>
      <dsp:spPr>
        <a:xfrm>
          <a:off x="0" y="328602"/>
          <a:ext cx="95535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5F6210-8110-4ECC-B42F-7715FAF45619}">
      <dsp:nvSpPr>
        <dsp:cNvPr id="0" name=""/>
        <dsp:cNvSpPr/>
      </dsp:nvSpPr>
      <dsp:spPr>
        <a:xfrm>
          <a:off x="460004" y="99524"/>
          <a:ext cx="6687502" cy="442800"/>
        </a:xfrm>
        <a:prstGeom prst="roundRect">
          <a:avLst/>
        </a:prstGeom>
        <a:solidFill>
          <a:srgbClr val="1C1C1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72" tIns="0" rIns="25277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ED00"/>
              </a:solidFill>
              <a:latin typeface="Dosis" pitchFamily="2" charset="0"/>
            </a:rPr>
            <a:t>Reliable Transport modes/alternatives</a:t>
          </a:r>
        </a:p>
      </dsp:txBody>
      <dsp:txXfrm>
        <a:off x="481620" y="121140"/>
        <a:ext cx="6644270" cy="399568"/>
      </dsp:txXfrm>
    </dsp:sp>
    <dsp:sp modelId="{D71119D1-9409-41C4-9FC7-573B5C85E8E7}">
      <dsp:nvSpPr>
        <dsp:cNvPr id="0" name=""/>
        <dsp:cNvSpPr/>
      </dsp:nvSpPr>
      <dsp:spPr>
        <a:xfrm>
          <a:off x="0" y="1009002"/>
          <a:ext cx="95535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50B729-9A2B-427F-A7CC-EB9D3E857C26}">
      <dsp:nvSpPr>
        <dsp:cNvPr id="0" name=""/>
        <dsp:cNvSpPr/>
      </dsp:nvSpPr>
      <dsp:spPr>
        <a:xfrm>
          <a:off x="477678" y="787602"/>
          <a:ext cx="6687502" cy="442800"/>
        </a:xfrm>
        <a:prstGeom prst="roundRect">
          <a:avLst/>
        </a:prstGeom>
        <a:solidFill>
          <a:srgbClr val="1C1C1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72" tIns="0" rIns="25277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ED00"/>
              </a:solidFill>
              <a:latin typeface="Dosis" pitchFamily="2" charset="0"/>
            </a:rPr>
            <a:t>Walkability and Biking</a:t>
          </a:r>
        </a:p>
      </dsp:txBody>
      <dsp:txXfrm>
        <a:off x="499294" y="809218"/>
        <a:ext cx="6644270" cy="399568"/>
      </dsp:txXfrm>
    </dsp:sp>
    <dsp:sp modelId="{D150CB22-4A0F-4D70-9E29-DE122836D435}">
      <dsp:nvSpPr>
        <dsp:cNvPr id="0" name=""/>
        <dsp:cNvSpPr/>
      </dsp:nvSpPr>
      <dsp:spPr>
        <a:xfrm>
          <a:off x="0" y="1689403"/>
          <a:ext cx="95535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8FB210-3ADB-48B5-9A81-CA6FA24CABF5}">
      <dsp:nvSpPr>
        <dsp:cNvPr id="0" name=""/>
        <dsp:cNvSpPr/>
      </dsp:nvSpPr>
      <dsp:spPr>
        <a:xfrm>
          <a:off x="477678" y="1468002"/>
          <a:ext cx="6687502" cy="442800"/>
        </a:xfrm>
        <a:prstGeom prst="roundRect">
          <a:avLst/>
        </a:prstGeom>
        <a:solidFill>
          <a:srgbClr val="1C1C1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72" tIns="0" rIns="25277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ED00"/>
              </a:solidFill>
              <a:latin typeface="Dosis" pitchFamily="2" charset="0"/>
            </a:rPr>
            <a:t>Traffic Safety</a:t>
          </a:r>
        </a:p>
      </dsp:txBody>
      <dsp:txXfrm>
        <a:off x="499294" y="1489618"/>
        <a:ext cx="6644270" cy="399568"/>
      </dsp:txXfrm>
    </dsp:sp>
    <dsp:sp modelId="{E752B340-BDAA-40AD-BD34-4C8B72217721}">
      <dsp:nvSpPr>
        <dsp:cNvPr id="0" name=""/>
        <dsp:cNvSpPr/>
      </dsp:nvSpPr>
      <dsp:spPr>
        <a:xfrm>
          <a:off x="0" y="2369803"/>
          <a:ext cx="95535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197CD3-9C71-4602-AC8E-594C17AA54FB}">
      <dsp:nvSpPr>
        <dsp:cNvPr id="0" name=""/>
        <dsp:cNvSpPr/>
      </dsp:nvSpPr>
      <dsp:spPr>
        <a:xfrm>
          <a:off x="477678" y="2148403"/>
          <a:ext cx="6687502" cy="442800"/>
        </a:xfrm>
        <a:prstGeom prst="roundRect">
          <a:avLst/>
        </a:prstGeom>
        <a:solidFill>
          <a:srgbClr val="1C1C1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72" tIns="0" rIns="25277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ED00"/>
              </a:solidFill>
              <a:latin typeface="Dosis" pitchFamily="2" charset="0"/>
            </a:rPr>
            <a:t>Environmental Impact</a:t>
          </a:r>
        </a:p>
      </dsp:txBody>
      <dsp:txXfrm>
        <a:off x="499294" y="2170019"/>
        <a:ext cx="6644270" cy="399568"/>
      </dsp:txXfrm>
    </dsp:sp>
    <dsp:sp modelId="{33886AAF-D8C1-41F8-8CA4-CCAE630CA914}">
      <dsp:nvSpPr>
        <dsp:cNvPr id="0" name=""/>
        <dsp:cNvSpPr/>
      </dsp:nvSpPr>
      <dsp:spPr>
        <a:xfrm>
          <a:off x="0" y="3050203"/>
          <a:ext cx="95535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DFF19-CACA-4F2A-89F6-66B055B0B326}">
      <dsp:nvSpPr>
        <dsp:cNvPr id="0" name=""/>
        <dsp:cNvSpPr/>
      </dsp:nvSpPr>
      <dsp:spPr>
        <a:xfrm>
          <a:off x="477678" y="2828803"/>
          <a:ext cx="6687502" cy="442800"/>
        </a:xfrm>
        <a:prstGeom prst="roundRect">
          <a:avLst/>
        </a:prstGeom>
        <a:solidFill>
          <a:srgbClr val="1C1C1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72" tIns="0" rIns="25277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ED00"/>
              </a:solidFill>
              <a:latin typeface="Dosis" pitchFamily="2" charset="0"/>
            </a:rPr>
            <a:t>Inclusive Access</a:t>
          </a:r>
        </a:p>
      </dsp:txBody>
      <dsp:txXfrm>
        <a:off x="499294" y="2850419"/>
        <a:ext cx="6644270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4B263-9456-4476-808F-E9381C7916B3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rgbClr val="FFE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E3891-2F4A-4C41-B5DB-35B6897D4E95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rgbClr val="1C1C1C"/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Dosis" pitchFamily="2" charset="0"/>
            </a:rPr>
            <a:t>Schools</a:t>
          </a:r>
        </a:p>
      </dsp:txBody>
      <dsp:txXfrm>
        <a:off x="3578350" y="496219"/>
        <a:ext cx="1531337" cy="1531337"/>
      </dsp:txXfrm>
    </dsp:sp>
    <dsp:sp modelId="{57B95DA9-6AFC-4F44-A368-86E30D45C8B9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rgbClr val="1C1C1C"/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Dosis" pitchFamily="2" charset="0"/>
            </a:rPr>
            <a:t>Municipalities</a:t>
          </a:r>
        </a:p>
      </dsp:txBody>
      <dsp:txXfrm>
        <a:off x="5405912" y="496219"/>
        <a:ext cx="1531337" cy="1531337"/>
      </dsp:txXfrm>
    </dsp:sp>
    <dsp:sp modelId="{5002DBCF-713A-4E4A-9AC7-927319F975A9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rgbClr val="1C1C1C"/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Dosis" pitchFamily="2" charset="0"/>
            </a:rPr>
            <a:t>Parents</a:t>
          </a:r>
        </a:p>
      </dsp:txBody>
      <dsp:txXfrm>
        <a:off x="3578350" y="2323781"/>
        <a:ext cx="1531337" cy="1531337"/>
      </dsp:txXfrm>
    </dsp:sp>
    <dsp:sp modelId="{0A973D08-959F-4FEA-AEAE-09597F674DF0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rgbClr val="1C1C1C"/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Dosis" pitchFamily="2" charset="0"/>
            </a:rPr>
            <a:t>Students</a:t>
          </a:r>
        </a:p>
      </dsp:txBody>
      <dsp:txXfrm>
        <a:off x="5405912" y="2323781"/>
        <a:ext cx="1531337" cy="153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D6E3F-E661-4274-B935-098D3E52D261}">
      <dsp:nvSpPr>
        <dsp:cNvPr id="0" name=""/>
        <dsp:cNvSpPr/>
      </dsp:nvSpPr>
      <dsp:spPr>
        <a:xfrm>
          <a:off x="0" y="3399"/>
          <a:ext cx="5027579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B64F8-C197-444C-BB59-1B5B024F4CC4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054A3-38D8-4FE6-86CA-9C668FF99DED}">
      <dsp:nvSpPr>
        <dsp:cNvPr id="0" name=""/>
        <dsp:cNvSpPr/>
      </dsp:nvSpPr>
      <dsp:spPr>
        <a:xfrm>
          <a:off x="836323" y="3399"/>
          <a:ext cx="4191255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Goal definition</a:t>
          </a:r>
          <a:endParaRPr lang="en-US" sz="1900" kern="1200" dirty="0">
            <a:solidFill>
              <a:srgbClr val="FFED00"/>
            </a:solidFill>
            <a:latin typeface="Dosis" pitchFamily="2" charset="0"/>
          </a:endParaRPr>
        </a:p>
      </dsp:txBody>
      <dsp:txXfrm>
        <a:off x="836323" y="3399"/>
        <a:ext cx="4191255" cy="724089"/>
      </dsp:txXfrm>
    </dsp:sp>
    <dsp:sp modelId="{FC85E78B-B9F9-4B52-955F-1591DBC004F7}">
      <dsp:nvSpPr>
        <dsp:cNvPr id="0" name=""/>
        <dsp:cNvSpPr/>
      </dsp:nvSpPr>
      <dsp:spPr>
        <a:xfrm>
          <a:off x="0" y="908511"/>
          <a:ext cx="5027579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7AB52-55E6-4933-B434-7524440962C2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E41F0-85C5-4928-AEE7-9C79A87C1AAE}">
      <dsp:nvSpPr>
        <dsp:cNvPr id="0" name=""/>
        <dsp:cNvSpPr/>
      </dsp:nvSpPr>
      <dsp:spPr>
        <a:xfrm>
          <a:off x="836323" y="908511"/>
          <a:ext cx="4191255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Data and Research</a:t>
          </a:r>
          <a:endParaRPr lang="en-US" sz="1900" kern="1200" dirty="0">
            <a:solidFill>
              <a:srgbClr val="FFED00"/>
            </a:solidFill>
            <a:latin typeface="Dosis" pitchFamily="2" charset="0"/>
          </a:endParaRPr>
        </a:p>
      </dsp:txBody>
      <dsp:txXfrm>
        <a:off x="836323" y="908511"/>
        <a:ext cx="4191255" cy="724089"/>
      </dsp:txXfrm>
    </dsp:sp>
    <dsp:sp modelId="{B2FDFC54-08DC-4772-9B7B-30EDB2CBDBBF}">
      <dsp:nvSpPr>
        <dsp:cNvPr id="0" name=""/>
        <dsp:cNvSpPr/>
      </dsp:nvSpPr>
      <dsp:spPr>
        <a:xfrm>
          <a:off x="0" y="1813624"/>
          <a:ext cx="5027579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C2ED3-4869-4560-BEA0-4C1D2ACEEA5C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56D9B-2BFF-4D45-99B3-3CC26C628E87}">
      <dsp:nvSpPr>
        <dsp:cNvPr id="0" name=""/>
        <dsp:cNvSpPr/>
      </dsp:nvSpPr>
      <dsp:spPr>
        <a:xfrm>
          <a:off x="836323" y="1813624"/>
          <a:ext cx="4191255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Plan and manage</a:t>
          </a:r>
          <a:endParaRPr lang="en-US" sz="1900" kern="1200" dirty="0">
            <a:solidFill>
              <a:srgbClr val="FFED00"/>
            </a:solidFill>
            <a:latin typeface="Dosis" pitchFamily="2" charset="0"/>
          </a:endParaRPr>
        </a:p>
      </dsp:txBody>
      <dsp:txXfrm>
        <a:off x="836323" y="1813624"/>
        <a:ext cx="4191255" cy="724089"/>
      </dsp:txXfrm>
    </dsp:sp>
    <dsp:sp modelId="{805D336C-4BDC-4440-9583-B300AC39E5A8}">
      <dsp:nvSpPr>
        <dsp:cNvPr id="0" name=""/>
        <dsp:cNvSpPr/>
      </dsp:nvSpPr>
      <dsp:spPr>
        <a:xfrm>
          <a:off x="0" y="2718736"/>
          <a:ext cx="5027579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95364-BCB1-4C5C-9852-A1D95EAC07DA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10F61-933A-4231-8F44-2D6D494A7FD2}">
      <dsp:nvSpPr>
        <dsp:cNvPr id="0" name=""/>
        <dsp:cNvSpPr/>
      </dsp:nvSpPr>
      <dsp:spPr>
        <a:xfrm>
          <a:off x="836323" y="2718736"/>
          <a:ext cx="4191255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Implement/engage relevant group </a:t>
          </a:r>
          <a:endParaRPr lang="en-US" sz="1900" kern="1200" dirty="0">
            <a:solidFill>
              <a:srgbClr val="FFED00"/>
            </a:solidFill>
            <a:latin typeface="Dosis" pitchFamily="2" charset="0"/>
          </a:endParaRPr>
        </a:p>
      </dsp:txBody>
      <dsp:txXfrm>
        <a:off x="836323" y="2718736"/>
        <a:ext cx="4191255" cy="724089"/>
      </dsp:txXfrm>
    </dsp:sp>
    <dsp:sp modelId="{843F2C2D-CF35-4318-9D9E-354E5800579F}">
      <dsp:nvSpPr>
        <dsp:cNvPr id="0" name=""/>
        <dsp:cNvSpPr/>
      </dsp:nvSpPr>
      <dsp:spPr>
        <a:xfrm>
          <a:off x="0" y="3623848"/>
          <a:ext cx="5027579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04B8F-0BA9-45DB-A7AD-2B235E4F9547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13B30-D801-4564-87A2-816AAF316BEA}">
      <dsp:nvSpPr>
        <dsp:cNvPr id="0" name=""/>
        <dsp:cNvSpPr/>
      </dsp:nvSpPr>
      <dsp:spPr>
        <a:xfrm>
          <a:off x="836323" y="3623848"/>
          <a:ext cx="4191255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Follow up: evaluate the impact</a:t>
          </a:r>
          <a:endParaRPr lang="en-US" sz="1900" kern="1200" dirty="0">
            <a:solidFill>
              <a:srgbClr val="FFED00"/>
            </a:solidFill>
            <a:latin typeface="Dosis" pitchFamily="2" charset="0"/>
          </a:endParaRPr>
        </a:p>
      </dsp:txBody>
      <dsp:txXfrm>
        <a:off x="836323" y="3623848"/>
        <a:ext cx="4191255" cy="72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2C42A-D40C-4347-93A6-277C36ACC251}">
      <dsp:nvSpPr>
        <dsp:cNvPr id="0" name=""/>
        <dsp:cNvSpPr/>
      </dsp:nvSpPr>
      <dsp:spPr>
        <a:xfrm>
          <a:off x="0" y="3399"/>
          <a:ext cx="5248591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661FF-617F-42EC-9C44-9FD50C3024DD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B912B-7610-4BD4-8ACC-A3CBA521539C}">
      <dsp:nvSpPr>
        <dsp:cNvPr id="0" name=""/>
        <dsp:cNvSpPr/>
      </dsp:nvSpPr>
      <dsp:spPr>
        <a:xfrm>
          <a:off x="836323" y="3399"/>
          <a:ext cx="441226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Kick off</a:t>
          </a:r>
        </a:p>
      </dsp:txBody>
      <dsp:txXfrm>
        <a:off x="836323" y="3399"/>
        <a:ext cx="4412267" cy="724089"/>
      </dsp:txXfrm>
    </dsp:sp>
    <dsp:sp modelId="{B776CBBB-9273-4512-B300-89E9696E32BD}">
      <dsp:nvSpPr>
        <dsp:cNvPr id="0" name=""/>
        <dsp:cNvSpPr/>
      </dsp:nvSpPr>
      <dsp:spPr>
        <a:xfrm>
          <a:off x="0" y="908511"/>
          <a:ext cx="5248591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A0EDE-31B8-4745-A91E-10B58F5F0548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48918-5E26-42F0-A813-DBF4B30E92DF}">
      <dsp:nvSpPr>
        <dsp:cNvPr id="0" name=""/>
        <dsp:cNvSpPr/>
      </dsp:nvSpPr>
      <dsp:spPr>
        <a:xfrm>
          <a:off x="836323" y="908511"/>
          <a:ext cx="441226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baseline meetings</a:t>
          </a:r>
        </a:p>
      </dsp:txBody>
      <dsp:txXfrm>
        <a:off x="836323" y="908511"/>
        <a:ext cx="4412267" cy="724089"/>
      </dsp:txXfrm>
    </dsp:sp>
    <dsp:sp modelId="{DF547466-CE1E-412D-B40B-D512EFFC4810}">
      <dsp:nvSpPr>
        <dsp:cNvPr id="0" name=""/>
        <dsp:cNvSpPr/>
      </dsp:nvSpPr>
      <dsp:spPr>
        <a:xfrm>
          <a:off x="0" y="1813624"/>
          <a:ext cx="5248591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B64EF-B9F7-4095-B325-D3F1C313858E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896F-4C2D-4128-857B-9D0BE98E9A33}">
      <dsp:nvSpPr>
        <dsp:cNvPr id="0" name=""/>
        <dsp:cNvSpPr/>
      </dsp:nvSpPr>
      <dsp:spPr>
        <a:xfrm>
          <a:off x="836323" y="1813624"/>
          <a:ext cx="441226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Plan and prioritize activities</a:t>
          </a:r>
        </a:p>
      </dsp:txBody>
      <dsp:txXfrm>
        <a:off x="836323" y="1813624"/>
        <a:ext cx="4412267" cy="724089"/>
      </dsp:txXfrm>
    </dsp:sp>
    <dsp:sp modelId="{6575EB74-B43D-4029-AEC5-5EFD7F61679D}">
      <dsp:nvSpPr>
        <dsp:cNvPr id="0" name=""/>
        <dsp:cNvSpPr/>
      </dsp:nvSpPr>
      <dsp:spPr>
        <a:xfrm>
          <a:off x="0" y="2718736"/>
          <a:ext cx="5248591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95B88-3AF1-4B1F-B330-917E46D67A19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0038C-574E-407D-964B-50E878DD8B16}">
      <dsp:nvSpPr>
        <dsp:cNvPr id="0" name=""/>
        <dsp:cNvSpPr/>
      </dsp:nvSpPr>
      <dsp:spPr>
        <a:xfrm>
          <a:off x="836323" y="2718736"/>
          <a:ext cx="441226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implementation progress</a:t>
          </a:r>
        </a:p>
      </dsp:txBody>
      <dsp:txXfrm>
        <a:off x="836323" y="2718736"/>
        <a:ext cx="4412267" cy="724089"/>
      </dsp:txXfrm>
    </dsp:sp>
    <dsp:sp modelId="{67C06F3A-1976-4CC7-B78D-0593264954D3}">
      <dsp:nvSpPr>
        <dsp:cNvPr id="0" name=""/>
        <dsp:cNvSpPr/>
      </dsp:nvSpPr>
      <dsp:spPr>
        <a:xfrm>
          <a:off x="0" y="3623848"/>
          <a:ext cx="5248591" cy="724089"/>
        </a:xfrm>
        <a:prstGeom prst="roundRect">
          <a:avLst>
            <a:gd name="adj" fmla="val 10000"/>
          </a:avLst>
        </a:prstGeom>
        <a:solidFill>
          <a:srgbClr val="1C1C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1748B-D6AA-42F0-84B2-99C26C5D6FE8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1CA20-BE4F-4D39-AAEB-118DDC1C2B13}">
      <dsp:nvSpPr>
        <dsp:cNvPr id="0" name=""/>
        <dsp:cNvSpPr/>
      </dsp:nvSpPr>
      <dsp:spPr>
        <a:xfrm>
          <a:off x="836323" y="3623848"/>
          <a:ext cx="441226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ED00"/>
              </a:solidFill>
              <a:latin typeface="Dosis" pitchFamily="2" charset="0"/>
            </a:rPr>
            <a:t>Follow up</a:t>
          </a:r>
          <a:r>
            <a:rPr lang="en-US" sz="1900" b="1" kern="1200" dirty="0">
              <a:latin typeface="Dosis" pitchFamily="2" charset="0"/>
            </a:rPr>
            <a:t> up</a:t>
          </a:r>
        </a:p>
      </dsp:txBody>
      <dsp:txXfrm>
        <a:off x="836323" y="3623848"/>
        <a:ext cx="4412267" cy="724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5595-4F08-4445-98BE-FF501A4F7943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rgbClr val="1C1C1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46025-CDDA-4C31-89FB-E5BC5A2E7319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Dosis" pitchFamily="2" charset="0"/>
            </a:rPr>
            <a:t>Overview of current transport </a:t>
          </a:r>
          <a:r>
            <a:rPr lang="en-US" sz="2700" kern="1200" dirty="0" err="1">
              <a:latin typeface="Dosis" pitchFamily="2" charset="0"/>
            </a:rPr>
            <a:t>moodes</a:t>
          </a:r>
          <a:endParaRPr lang="en-US" sz="2700" kern="1200" dirty="0">
            <a:latin typeface="Dosis" pitchFamily="2" charset="0"/>
          </a:endParaRPr>
        </a:p>
      </dsp:txBody>
      <dsp:txXfrm>
        <a:off x="383617" y="1447754"/>
        <a:ext cx="2847502" cy="1768010"/>
      </dsp:txXfrm>
    </dsp:sp>
    <dsp:sp modelId="{3D5FDCCF-6530-4ADD-910F-2CB19EF3A274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rgbClr val="1C1C1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AB991-EFCA-4AA2-8885-29C76BDCD5D3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Dosis" pitchFamily="2" charset="0"/>
            </a:rPr>
            <a:t>Needs and concerns </a:t>
          </a:r>
          <a:r>
            <a:rPr lang="en-US" sz="2700" kern="1200">
              <a:latin typeface="Dosis" pitchFamily="2" charset="0"/>
            </a:rPr>
            <a:t>about sustainable </a:t>
          </a:r>
          <a:r>
            <a:rPr lang="en-US" sz="2700" kern="1200" dirty="0">
              <a:latin typeface="Dosis" pitchFamily="2" charset="0"/>
            </a:rPr>
            <a:t>/active mobility</a:t>
          </a:r>
        </a:p>
      </dsp:txBody>
      <dsp:txXfrm>
        <a:off x="3998355" y="1447754"/>
        <a:ext cx="2847502" cy="1768010"/>
      </dsp:txXfrm>
    </dsp:sp>
    <dsp:sp modelId="{5C88E647-F4A1-4A5B-AF19-F41237C9356C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rgbClr val="1C1C1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67FCA-C158-4D13-A409-10A9B4387ECC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Dosis" pitchFamily="2" charset="0"/>
            </a:rPr>
            <a:t>Wishes and level of interest in sustainable mobility</a:t>
          </a:r>
        </a:p>
      </dsp:txBody>
      <dsp:txXfrm>
        <a:off x="7613092" y="1447754"/>
        <a:ext cx="2847502" cy="1768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2812-AEE9-4CF5-98B5-F2F526F60AFA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6F579-B66B-40CF-92D4-6F9651BB2087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Dosis" pitchFamily="2" charset="0"/>
            </a:rPr>
            <a:t>Awareness raising</a:t>
          </a:r>
          <a:endParaRPr lang="en-US" sz="2200" kern="1200">
            <a:latin typeface="Dosis" pitchFamily="2" charset="0"/>
          </a:endParaRPr>
        </a:p>
      </dsp:txBody>
      <dsp:txXfrm>
        <a:off x="417971" y="2644140"/>
        <a:ext cx="2889450" cy="720000"/>
      </dsp:txXfrm>
    </dsp:sp>
    <dsp:sp modelId="{7E6ACB87-9484-4D64-A4B8-79A4EC1D9107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215B9-2107-4FD0-B7AA-3986C8B3DC3C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Dosis" pitchFamily="2" charset="0"/>
            </a:rPr>
            <a:t>Trying it out towards recreational use</a:t>
          </a:r>
          <a:endParaRPr lang="en-US" sz="2200" kern="1200">
            <a:latin typeface="Dosis" pitchFamily="2" charset="0"/>
          </a:endParaRPr>
        </a:p>
      </dsp:txBody>
      <dsp:txXfrm>
        <a:off x="3813075" y="2644140"/>
        <a:ext cx="2889450" cy="720000"/>
      </dsp:txXfrm>
    </dsp:sp>
    <dsp:sp modelId="{E25B535A-5F67-479E-BBCC-6D3CD11A99DC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67AFD-869E-456C-B24B-F07A2695B11F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Dosis" pitchFamily="2" charset="0"/>
            </a:rPr>
            <a:t>From recreation to commuting</a:t>
          </a:r>
          <a:endParaRPr lang="en-US" sz="2200" kern="1200">
            <a:latin typeface="Dosis" pitchFamily="2" charset="0"/>
          </a:endParaRPr>
        </a:p>
      </dsp:txBody>
      <dsp:txXfrm>
        <a:off x="7208178" y="2644140"/>
        <a:ext cx="28894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1A4E-F067-45F4-9098-42B53076BEE9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2D58-5FEC-47C8-BC5F-06B39BDA58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6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274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9895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973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60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8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77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21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69129-94E5-91B0-846D-F3650C15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21A5A52-5160-E281-56AE-D252AF46E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7913D5-35B6-E8BC-A303-09B2515E1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6B2D3E-7C66-46F6-6651-11B1EC00E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39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E54C4-D6E8-C3C9-1821-BBD8F9F6D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A0C86F6-4C51-02B0-8169-44347CDA5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2ECC48C-2866-3CE9-B651-40FC5B1E0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05C9FF-9EF8-F993-4734-F2CE08065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8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E508-76BB-9245-2B2C-9E471C70B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8FB6359-0676-DFFE-E22B-17CADE0CD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A252594-2259-4762-3E6A-E3C91AE98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EBF4A5-CC0D-0A87-C8C3-97E63288D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17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079B1-CB02-E3E9-2D52-E194CD6A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25493F9-9807-DEFF-057F-5CD785A79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8D66C31-B40B-98F2-EAB0-E3E68C6BA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20E984-5C57-2813-9ED0-68576D16F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78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2D58-5FEC-47C8-BC5F-06B39BDA583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05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2CD438-221B-CBC1-D38C-F2BAE851D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04FD3F-55EB-73D5-D245-7E496B192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BCAB81-7CF8-DAA4-9063-2B6C74F0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1E64B-DF29-5C04-76BE-F8590873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F1FF91-69B2-75AD-45F4-41248D5A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820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E5AC6-AEEB-DD47-81E2-5DF2F26E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907655C-AD40-03DA-86BD-0A3EBEC75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FD903F-39B8-26EA-5F92-0893739D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B937EC-187F-2B35-4692-AD77A47C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107513-35B7-B6C6-F852-1869506E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495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AB25138-6105-F9E0-46E9-BF6E5E41D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3B76FCB-30D2-9515-165E-028E45AE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10698E-3DE6-3F7F-2A5E-55949284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EDA145-07BD-0D36-C25F-2BAD7CA3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0492AF-11FF-70C0-8E92-551BEB32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612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332CF-F507-5316-5ED2-9088A915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3A0BB3-8C98-352A-2279-4BA194F8A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F22996-C487-AA3C-2A81-AF3D5C60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7A7B3E-F622-67F6-5739-FF725008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1FD57A-BB23-A0A1-8039-20FCC90A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76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3D4DDA-3A1D-60D8-4143-A21FA223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9EE643-1EB2-92C9-0135-B7474EAE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DC4012-A490-2E98-7148-467C9AA7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9787F8-FFDA-D9CC-8F12-21B5CF8B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BDC66A-1090-41BA-6910-E16142D5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847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5B3579-40E6-67CB-C98C-AA4A2CB6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638045-4E98-21A9-9E98-35269CBE8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DE0D72-07AA-724B-1E48-8241B92FA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55AC2D-A77D-8F2C-85B5-46452D9A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0A6CF-0029-A200-EDD9-5FC89704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D227B0-5F8F-C0FB-A9BB-67A67A94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79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C88B1B-DDD3-F93C-AF62-DDAAC12E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C9349B-6DDD-E8CA-8FD0-4B7402E4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CF79E3-A6A2-D464-5FBB-3A2E5ADD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345582F-618E-E02A-B523-956786174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4B47D2C-13AD-1B08-519D-D13211F08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C8A2E90-D5A7-25CE-1956-127C01FB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45CB7DD-F4A2-F18D-0FCE-302B983F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9B1283A-B1C9-BAA7-50DF-BE1F00C7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795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B578A4-62BE-D483-7B5E-B999FA54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C00D5B9-06CD-7AD9-203C-177F176E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AB3E212-A938-B8DA-EB00-EA5FF932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1B4D59-6CA4-CA54-D3E5-0BC65E33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45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33E5413-B7B0-2A2B-1615-DC3212C3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FA16C7-3268-74A6-5500-EE7F5F84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B7460E-0244-4A4F-8B33-4F81742B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02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1C1DAD-3CD6-51BB-AC9E-D058D263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1B66B8-353D-FC6A-A57B-F6432423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4F85C6-D4AE-0781-FB49-7B572190B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038F0D-C069-44D8-BD7B-B9FF46D4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F3172A3-996A-234F-C9AF-07034E1E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D6C460-4A9C-7A5D-7C78-D1048BAF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97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BCA943-EEB1-A786-8DAD-B0080493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BFA9274-EDA5-ABC2-7765-939A6B04F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9A9340-B9BA-BC1D-0DBE-E9C8F05E9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F89E510-3EA0-D56D-F206-89BA13B9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9D1B80-CDEC-D294-AB7E-5525B02E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00FFDD-5352-5CF1-46B3-9F74B2D5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02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BE01BA7-7688-AB2A-A942-B53D72A6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9A6748-BC3D-F548-1F56-404574DD2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A8C0EC-C0E5-45E6-C352-20BBF1DA0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85531-D5CB-4D66-9E59-ED3D8F863FD5}" type="datetimeFigureOut">
              <a:rPr lang="sv-SE" smtClean="0"/>
              <a:t>2025-05-22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51C554-AEF4-C3E6-684F-2C93CC330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4D925D-B098-1B5C-58C7-B6B18D005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888953-4420-46A1-BE05-98602B7DB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92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cid:image002.jpg@01DBAF73.A3ED9D80" TargetMode="Externa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6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3BF2675B-DCE3-6C1C-3D2A-47FE9FC17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6" y="812474"/>
            <a:ext cx="3869722" cy="1191468"/>
          </a:xfrm>
          <a:prstGeom prst="rect">
            <a:avLst/>
          </a:prstGeom>
          <a:noFill/>
        </p:spPr>
      </p:pic>
      <p:sp>
        <p:nvSpPr>
          <p:cNvPr id="96" name="Right Triangle 7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7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5B4D1B-8E16-7B83-DA96-0031F6EE2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3074" y="779645"/>
            <a:ext cx="6433752" cy="1312657"/>
          </a:xfrm>
        </p:spPr>
        <p:txBody>
          <a:bodyPr anchor="t">
            <a:normAutofit/>
          </a:bodyPr>
          <a:lstStyle/>
          <a:p>
            <a:pPr algn="l"/>
            <a:r>
              <a:rPr lang="sv-SE" sz="3600" b="1" dirty="0" err="1">
                <a:latin typeface="Dosis" pitchFamily="2" charset="0"/>
              </a:rPr>
              <a:t>Commuting</a:t>
            </a:r>
            <a:r>
              <a:rPr lang="sv-SE" sz="3600" b="1" dirty="0">
                <a:latin typeface="Dosis" pitchFamily="2" charset="0"/>
              </a:rPr>
              <a:t> </a:t>
            </a:r>
            <a:r>
              <a:rPr lang="sv-SE" sz="3600" b="1" dirty="0" err="1">
                <a:latin typeface="Dosis" pitchFamily="2" charset="0"/>
              </a:rPr>
              <a:t>sustainably</a:t>
            </a:r>
            <a:r>
              <a:rPr lang="sv-SE" sz="3600" b="1" dirty="0">
                <a:latin typeface="Dosis" pitchFamily="2" charset="0"/>
              </a:rPr>
              <a:t> to </a:t>
            </a:r>
            <a:r>
              <a:rPr lang="sv-SE" sz="3600" b="1" dirty="0" err="1">
                <a:latin typeface="Dosis" pitchFamily="2" charset="0"/>
              </a:rPr>
              <a:t>school</a:t>
            </a:r>
            <a:endParaRPr lang="sv-SE" sz="3600" b="1" dirty="0">
              <a:latin typeface="Dosis" pitchFamily="2" charset="0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09EB1F4-11A4-3147-91C6-BAAE16EF13F5}"/>
              </a:ext>
            </a:extLst>
          </p:cNvPr>
          <p:cNvGrpSpPr>
            <a:grpSpLocks noChangeAspect="1"/>
          </p:cNvGrpSpPr>
          <p:nvPr/>
        </p:nvGrpSpPr>
        <p:grpSpPr>
          <a:xfrm>
            <a:off x="621676" y="5236824"/>
            <a:ext cx="3869720" cy="418968"/>
            <a:chOff x="-204951" y="-26879"/>
            <a:chExt cx="5205970" cy="600004"/>
          </a:xfrm>
        </p:grpSpPr>
        <p:pic>
          <p:nvPicPr>
            <p:cNvPr id="9" name="Bildobjekt 8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1DC01570-F5F5-5D22-5C12-F892D73B1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E0B54AE1-72BC-9F69-8A39-8533315F7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Bildobjekt 10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00DAE551-6D3B-3505-B30A-88D811743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Bildobjekt 11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F73F7E14-0892-E2D5-E202-A48DF66D5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B4F19FEB-0F53-1D0E-2BDF-177C86D0CD3F}"/>
              </a:ext>
            </a:extLst>
          </p:cNvPr>
          <p:cNvGrpSpPr/>
          <p:nvPr/>
        </p:nvGrpSpPr>
        <p:grpSpPr>
          <a:xfrm>
            <a:off x="1386502" y="2498167"/>
            <a:ext cx="2301835" cy="1858182"/>
            <a:chOff x="0" y="0"/>
            <a:chExt cx="3673366" cy="2963918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D2F835EE-460A-0EEF-F248-F53359B16936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8" name="Bildobjekt 7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05F6336C-8701-E8D8-C19A-70D172383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Likbent triangel 12">
            <a:extLst>
              <a:ext uri="{FF2B5EF4-FFF2-40B4-BE49-F238E27FC236}">
                <a16:creationId xmlns:a16="http://schemas.microsoft.com/office/drawing/2014/main" id="{720F7566-D917-5469-F99C-66B2DC7CCDA0}"/>
              </a:ext>
            </a:extLst>
          </p:cNvPr>
          <p:cNvSpPr/>
          <p:nvPr/>
        </p:nvSpPr>
        <p:spPr>
          <a:xfrm>
            <a:off x="8424139" y="3207896"/>
            <a:ext cx="3489391" cy="3328372"/>
          </a:xfrm>
          <a:prstGeom prst="triangle">
            <a:avLst>
              <a:gd name="adj" fmla="val 98777"/>
            </a:avLst>
          </a:prstGeom>
          <a:solidFill>
            <a:srgbClr val="FFED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96A714-9268-D10C-7194-49E46DF05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322" y="3005994"/>
            <a:ext cx="5457566" cy="2623236"/>
          </a:xfrm>
          <a:ln>
            <a:solidFill>
              <a:srgbClr val="1C1C1C"/>
            </a:solidFill>
          </a:ln>
        </p:spPr>
        <p:txBody>
          <a:bodyPr anchor="b">
            <a:normAutofit/>
          </a:bodyPr>
          <a:lstStyle/>
          <a:p>
            <a:pPr algn="l"/>
            <a:r>
              <a:rPr lang="sv-SE" sz="3600" dirty="0" err="1">
                <a:latin typeface="Dosis" pitchFamily="2" charset="0"/>
              </a:rPr>
              <a:t>School</a:t>
            </a:r>
            <a:r>
              <a:rPr lang="sv-SE" sz="3600" dirty="0">
                <a:latin typeface="Dosis" pitchFamily="2" charset="0"/>
              </a:rPr>
              <a:t> </a:t>
            </a:r>
            <a:r>
              <a:rPr lang="sv-SE" sz="3600" dirty="0" err="1">
                <a:latin typeface="Dosis" pitchFamily="2" charset="0"/>
              </a:rPr>
              <a:t>Mobility</a:t>
            </a:r>
            <a:r>
              <a:rPr lang="sv-SE" sz="3600" dirty="0">
                <a:latin typeface="Dosis" pitchFamily="2" charset="0"/>
              </a:rPr>
              <a:t> Plan</a:t>
            </a:r>
            <a:br>
              <a:rPr lang="sv-SE" sz="3600" dirty="0">
                <a:latin typeface="Dosis" pitchFamily="2" charset="0"/>
              </a:rPr>
            </a:br>
            <a:r>
              <a:rPr lang="sv-SE" sz="3600" dirty="0">
                <a:latin typeface="Dosis" pitchFamily="2" charset="0"/>
              </a:rPr>
              <a:t> </a:t>
            </a:r>
            <a:br>
              <a:rPr lang="sv-SE" sz="3600" dirty="0">
                <a:latin typeface="Dosis" pitchFamily="2" charset="0"/>
              </a:rPr>
            </a:br>
            <a:r>
              <a:rPr lang="sv-SE" sz="3600" dirty="0" err="1">
                <a:latin typeface="Dosis" pitchFamily="2" charset="0"/>
              </a:rPr>
              <a:t>Mobility</a:t>
            </a:r>
            <a:r>
              <a:rPr lang="sv-SE" sz="3600" dirty="0">
                <a:latin typeface="Dosis" pitchFamily="2" charset="0"/>
              </a:rPr>
              <a:t> </a:t>
            </a:r>
            <a:r>
              <a:rPr lang="sv-SE" sz="3600" dirty="0" err="1">
                <a:latin typeface="Dosis" pitchFamily="2" charset="0"/>
              </a:rPr>
              <a:t>committee</a:t>
            </a:r>
            <a:br>
              <a:rPr lang="sv-SE" sz="3600" dirty="0">
                <a:latin typeface="Dosis" pitchFamily="2" charset="0"/>
              </a:rPr>
            </a:br>
            <a:br>
              <a:rPr lang="sv-SE" sz="3600" dirty="0">
                <a:latin typeface="Dosis" pitchFamily="2" charset="0"/>
              </a:rPr>
            </a:br>
            <a:r>
              <a:rPr lang="sv-SE" sz="3600" dirty="0" err="1">
                <a:latin typeface="Dosis" pitchFamily="2" charset="0"/>
              </a:rPr>
              <a:t>Good</a:t>
            </a:r>
            <a:r>
              <a:rPr lang="sv-SE" sz="3600" dirty="0">
                <a:latin typeface="Dosis" pitchFamily="2" charset="0"/>
              </a:rPr>
              <a:t> </a:t>
            </a:r>
            <a:r>
              <a:rPr lang="sv-SE" sz="3600" dirty="0" err="1">
                <a:latin typeface="Dosis" pitchFamily="2" charset="0"/>
              </a:rPr>
              <a:t>examples</a:t>
            </a:r>
            <a:endParaRPr lang="sv-SE" sz="3600" dirty="0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2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1F5B0-0505-09A3-C513-CFA29F9C4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ABDA2122-DADA-A33E-F030-D874B7C0B29F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8768EF-5B46-ABB8-11EC-DD7F218E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School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committe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- tasks</a:t>
            </a:r>
          </a:p>
        </p:txBody>
      </p:sp>
      <p:graphicFrame>
        <p:nvGraphicFramePr>
          <p:cNvPr id="15" name="Platshållare för innehåll 2">
            <a:extLst>
              <a:ext uri="{FF2B5EF4-FFF2-40B4-BE49-F238E27FC236}">
                <a16:creationId xmlns:a16="http://schemas.microsoft.com/office/drawing/2014/main" id="{9C970C4B-1FDA-C6EC-1639-53A5472ACF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182697"/>
          <a:ext cx="50275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822337E5-1CDF-D1E3-BBAF-A395EBE0D9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6D888E4C-9F35-384B-FB3A-03A3F3F8663C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81B31D0C-4757-D918-0187-D2D7DBCD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1DB65576-7AA9-CE9B-CA94-E0091126F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11BB77FF-F8D1-DF57-18C8-40315B14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AD3E8BF6-D5F4-906E-7670-8A05C540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B5F661F-A17F-C169-5D91-98A1E10CF36B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F19DDDE9-367D-8E38-50A7-ED4249E53D4F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09DF81BD-A16A-A6AB-B4BF-501D6CCF5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4556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12F12-0046-73BE-DA72-4C06B8B3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9EFA9921-8659-40A5-55DD-6FF57E3BFAB7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0C846F-226C-C6D8-F4AB-64F3E15C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School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Committe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– meeting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structure</a:t>
            </a:r>
            <a:endParaRPr lang="sv-SE" sz="4000" b="1" dirty="0">
              <a:solidFill>
                <a:srgbClr val="FFED00"/>
              </a:solidFill>
              <a:latin typeface="Dosis" pitchFamily="2" charset="0"/>
            </a:endParaRPr>
          </a:p>
        </p:txBody>
      </p:sp>
      <p:graphicFrame>
        <p:nvGraphicFramePr>
          <p:cNvPr id="17" name="Platshållare för innehåll 2">
            <a:extLst>
              <a:ext uri="{FF2B5EF4-FFF2-40B4-BE49-F238E27FC236}">
                <a16:creationId xmlns:a16="http://schemas.microsoft.com/office/drawing/2014/main" id="{C9EE32F8-9345-B73A-58B1-929943DC3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790808"/>
              </p:ext>
            </p:extLst>
          </p:nvPr>
        </p:nvGraphicFramePr>
        <p:xfrm>
          <a:off x="838200" y="1213412"/>
          <a:ext cx="5248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AE57E2A5-9A5F-8482-DA8E-70C985A7BE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2237F2A4-9B39-5C04-AA68-15FF12D89830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6AB3B8C1-8E0F-3FA5-7BDC-D4AF8AD8A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4121DA3D-36B3-2CC4-7747-D84ECF336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1DA3C2E6-603C-6ED4-F817-D1653DD59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0D210BBF-075C-7467-E8FB-AE742E1D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3BB3C5A0-C0DC-50AC-9760-435A7767776E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AE32080B-39B4-CDA0-7CC6-340276944D36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6CE2CE61-D1F3-E546-9D08-80C1994A9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891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49F72-259C-29AE-87B3-F6913BCB7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AC877B78-46B9-8CC7-BAB5-D42FB3D81BF9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1F8752-4FD7-5426-F001-0A48911A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Setting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the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baseline</a:t>
            </a:r>
            <a:endParaRPr lang="sv-SE" sz="4000" b="1" dirty="0">
              <a:solidFill>
                <a:srgbClr val="FFED00"/>
              </a:solidFill>
              <a:latin typeface="Dosis" pitchFamily="2" charset="0"/>
            </a:endParaRPr>
          </a:p>
        </p:txBody>
      </p:sp>
      <p:graphicFrame>
        <p:nvGraphicFramePr>
          <p:cNvPr id="16" name="Platshållare för innehåll 2">
            <a:extLst>
              <a:ext uri="{FF2B5EF4-FFF2-40B4-BE49-F238E27FC236}">
                <a16:creationId xmlns:a16="http://schemas.microsoft.com/office/drawing/2014/main" id="{FC14AF56-C322-FAF2-A050-7BAF0477F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47694"/>
              </p:ext>
            </p:extLst>
          </p:nvPr>
        </p:nvGraphicFramePr>
        <p:xfrm>
          <a:off x="1029204" y="6778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107B4815-33E5-607B-D81D-3DAC57FEE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4E395D0D-310E-C342-10B1-3FE0EA92436F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89B948C7-E0DD-14D7-4545-4914E028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F6E55ADF-9CFE-ADA5-AA4D-FCD4DB8BB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5198CE9A-51CD-9E79-05A4-DEF19E260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C9C9EB97-9D60-9507-7AF5-E12BC76D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F6027889-7400-92F8-4957-7EA9111EA978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40FE2B9A-3AB6-082C-6655-4ABE8A2F8CF8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E3E0E883-DAEB-5098-CEEB-FEA06967E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79A80B3B-A91A-DC2D-6306-D7A34D141B09}"/>
              </a:ext>
            </a:extLst>
          </p:cNvPr>
          <p:cNvCxnSpPr/>
          <p:nvPr/>
        </p:nvCxnSpPr>
        <p:spPr>
          <a:xfrm>
            <a:off x="1087808" y="4332160"/>
            <a:ext cx="104760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5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EF64D-8BD0-F38A-684A-26E73D9E7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919F55F2-C178-6553-4927-536A5031DE99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Dosis" pitchFamily="2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AB86A9-8A51-396F-DD71-3863CDD7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What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kind of action?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Levels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of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engagement</a:t>
            </a:r>
            <a:endParaRPr lang="sv-SE" sz="4000" b="1" dirty="0">
              <a:solidFill>
                <a:srgbClr val="FFED00"/>
              </a:solidFill>
              <a:latin typeface="Dosis" pitchFamily="2" charset="0"/>
            </a:endParaRPr>
          </a:p>
        </p:txBody>
      </p:sp>
      <p:graphicFrame>
        <p:nvGraphicFramePr>
          <p:cNvPr id="19" name="Platshållare för innehåll 2">
            <a:extLst>
              <a:ext uri="{FF2B5EF4-FFF2-40B4-BE49-F238E27FC236}">
                <a16:creationId xmlns:a16="http://schemas.microsoft.com/office/drawing/2014/main" id="{9C37F9BC-AB75-6DED-1442-0626293EA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7134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107F9138-0CC1-649E-EF34-C7DE2EA71F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C2B85F09-1BCC-DBC7-82C9-6A82DF783A84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483A20D3-4790-5171-5ADC-EA5379A48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236ADEFE-B69E-869C-525D-196A4923B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518B142C-C365-737D-B917-8D72B51D5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C13AE56-668B-FB43-9198-E0415006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1B678C4-E798-4A05-E901-A697B19BF0CF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883B4718-4545-6219-7D83-B1369A4D2457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>
                <a:latin typeface="Dosis" pitchFamily="2" charset="0"/>
              </a:endParaRP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6EDB7AE8-E058-4463-4F26-3256846AE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536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2B37-1BBC-7765-3A92-294A82DA4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1C567CD9-FE65-D522-9A85-514673AB3F64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3A6B20-01C5-F1FE-6EC5-8D2879DE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GOOD EXAMPLES</a:t>
            </a:r>
          </a:p>
        </p:txBody>
      </p:sp>
      <p:graphicFrame>
        <p:nvGraphicFramePr>
          <p:cNvPr id="19" name="Platshållare för innehåll 2">
            <a:extLst>
              <a:ext uri="{FF2B5EF4-FFF2-40B4-BE49-F238E27FC236}">
                <a16:creationId xmlns:a16="http://schemas.microsoft.com/office/drawing/2014/main" id="{41233516-3AD9-9FFB-10A6-359B943FB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1112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57B4E867-ECCE-ED55-331F-295AA00BD0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5110A2D5-FA7B-3704-FA67-E19EAD78A603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D4DF3C8D-7A57-B1BD-4872-3D4B0902F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13EF4631-8FD8-2685-9FA7-F45D3EEBF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411E0470-2F17-8E59-80E2-84128316C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1D7C024-F757-51DF-9740-9B1AA59D6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7A54215-6A8F-914D-A50C-0F9263FF1DAC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335589F4-25AC-10D0-E4ED-0D0F6B50BEFB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6170D395-9477-7FE1-A9B9-C80F76A0A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8928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53418-991D-AB75-3690-43217E6E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1AF733BC-B3B5-F781-0B0F-D68197EF12D9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7462AD-EB2A-7C3A-5B0F-6D46B11F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Benefits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of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sustainable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endParaRPr lang="sv-SE" sz="4000" b="1" dirty="0">
              <a:solidFill>
                <a:srgbClr val="FFED00"/>
              </a:solidFill>
              <a:latin typeface="Dosis" pitchFamily="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769374-1736-A18C-4944-BE6BAE9F1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7CCF1AA-D3D6-F7DE-8AAE-254367B4F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27D43E04-F7AA-ADB5-2128-CCE6AF9B992E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7FFDADAA-7A0A-2D65-BD6A-D1F7CD18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FD8DF19A-5975-6063-194B-52775C44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BB12FB61-A25B-99A5-9079-1E314E27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0CF0AEC-8192-DC48-1081-A8CAD6493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75F24555-FBF3-9EF8-BC8B-C757414BC664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1A71CC68-66DD-E492-3628-89CF6EB2560D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89FF2C5A-6E4C-F5E0-5643-61EB9B5D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5A60AB55-CB96-662D-0225-31ECF895C977}"/>
              </a:ext>
            </a:extLst>
          </p:cNvPr>
          <p:cNvGrpSpPr/>
          <p:nvPr/>
        </p:nvGrpSpPr>
        <p:grpSpPr>
          <a:xfrm rot="1068820">
            <a:off x="8661925" y="2468987"/>
            <a:ext cx="2634351" cy="2365264"/>
            <a:chOff x="4883467" y="2354898"/>
            <a:chExt cx="2425065" cy="2148205"/>
          </a:xfrm>
        </p:grpSpPr>
        <p:pic>
          <p:nvPicPr>
            <p:cNvPr id="15" name="Bildobjekt 14" descr="En bild som visar hjul, utomhus, Cykelhjul, Landfordon&#10;&#10;Automatiskt genererad beskrivning">
              <a:extLst>
                <a:ext uri="{FF2B5EF4-FFF2-40B4-BE49-F238E27FC236}">
                  <a16:creationId xmlns:a16="http://schemas.microsoft.com/office/drawing/2014/main" id="{E2E7BF7E-DFB9-7085-69ED-835CFCA15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r:link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83" r="762" b="13333"/>
            <a:stretch>
              <a:fillRect/>
            </a:stretch>
          </p:blipFill>
          <p:spPr bwMode="auto">
            <a:xfrm>
              <a:off x="4883467" y="2354898"/>
              <a:ext cx="2425065" cy="1824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ruta 1">
              <a:extLst>
                <a:ext uri="{FF2B5EF4-FFF2-40B4-BE49-F238E27FC236}">
                  <a16:creationId xmlns:a16="http://schemas.microsoft.com/office/drawing/2014/main" id="{DC06305E-D2E0-8D8E-2818-DCA63EEA0352}"/>
                </a:ext>
              </a:extLst>
            </p:cNvPr>
            <p:cNvSpPr txBox="1"/>
            <p:nvPr/>
          </p:nvSpPr>
          <p:spPr>
            <a:xfrm>
              <a:off x="4883467" y="4236403"/>
              <a:ext cx="2425065" cy="26670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900" i="1" kern="100">
                  <a:solidFill>
                    <a:srgbClr val="0E284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Photo: School by Bike by Stana Franjic</a:t>
              </a:r>
              <a:endParaRPr lang="sv-SE" sz="900" i="1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B1D74CDF-FCFE-4604-EB9B-2CC0792434B1}"/>
              </a:ext>
            </a:extLst>
          </p:cNvPr>
          <p:cNvGrpSpPr/>
          <p:nvPr/>
        </p:nvGrpSpPr>
        <p:grpSpPr>
          <a:xfrm>
            <a:off x="4528985" y="2116897"/>
            <a:ext cx="2933607" cy="2328418"/>
            <a:chOff x="5442267" y="3488690"/>
            <a:chExt cx="2200275" cy="1805940"/>
          </a:xfrm>
        </p:grpSpPr>
        <p:pic>
          <p:nvPicPr>
            <p:cNvPr id="18" name="Bildobjekt 17" descr="En bild som visar vägg, Människoansikte, inomhus, person&#10;&#10;AI-genererat innehåll kan vara felaktigt.">
              <a:extLst>
                <a:ext uri="{FF2B5EF4-FFF2-40B4-BE49-F238E27FC236}">
                  <a16:creationId xmlns:a16="http://schemas.microsoft.com/office/drawing/2014/main" id="{841A4891-6B1C-9CB9-DC6B-069C393BB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1" b="18469"/>
            <a:stretch/>
          </p:blipFill>
          <p:spPr bwMode="auto">
            <a:xfrm>
              <a:off x="5442267" y="3488690"/>
              <a:ext cx="2200275" cy="14700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ruta 1">
              <a:extLst>
                <a:ext uri="{FF2B5EF4-FFF2-40B4-BE49-F238E27FC236}">
                  <a16:creationId xmlns:a16="http://schemas.microsoft.com/office/drawing/2014/main" id="{FDE15E4E-3B74-A62A-7177-E257D4F02EBA}"/>
                </a:ext>
              </a:extLst>
            </p:cNvPr>
            <p:cNvSpPr txBox="1"/>
            <p:nvPr/>
          </p:nvSpPr>
          <p:spPr>
            <a:xfrm>
              <a:off x="5442267" y="5015865"/>
              <a:ext cx="2200275" cy="2787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900" i="1" kern="100">
                  <a:solidFill>
                    <a:srgbClr val="0E284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Photo workshop facilitators</a:t>
              </a:r>
              <a:endParaRPr lang="sv-SE" sz="900" i="1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900" i="1" kern="100">
                  <a:solidFill>
                    <a:srgbClr val="0E284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by Emelie Knifström</a:t>
              </a:r>
              <a:endParaRPr lang="sv-SE" sz="900" i="1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1E7E416D-5805-3E9D-137B-A9AF812222F0}"/>
              </a:ext>
            </a:extLst>
          </p:cNvPr>
          <p:cNvGrpSpPr/>
          <p:nvPr/>
        </p:nvGrpSpPr>
        <p:grpSpPr>
          <a:xfrm rot="20837503">
            <a:off x="1068379" y="2363597"/>
            <a:ext cx="2506980" cy="2371837"/>
            <a:chOff x="1168361" y="1794473"/>
            <a:chExt cx="2506980" cy="2371837"/>
          </a:xfrm>
        </p:grpSpPr>
        <p:sp>
          <p:nvSpPr>
            <p:cNvPr id="21" name="Textruta 1">
              <a:extLst>
                <a:ext uri="{FF2B5EF4-FFF2-40B4-BE49-F238E27FC236}">
                  <a16:creationId xmlns:a16="http://schemas.microsoft.com/office/drawing/2014/main" id="{1AF61F94-AEC5-A612-B446-857D75A503B1}"/>
                </a:ext>
              </a:extLst>
            </p:cNvPr>
            <p:cNvSpPr txBox="1"/>
            <p:nvPr/>
          </p:nvSpPr>
          <p:spPr>
            <a:xfrm>
              <a:off x="1217256" y="4014922"/>
              <a:ext cx="2458085" cy="15138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900" i="1" kern="100" dirty="0">
                  <a:solidFill>
                    <a:srgbClr val="0E284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Photo by </a:t>
              </a:r>
              <a:r>
                <a:rPr lang="sv-SE" sz="900" i="1" kern="100" dirty="0">
                  <a:solidFill>
                    <a:srgbClr val="0E284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TUMI get to </a:t>
              </a:r>
              <a:r>
                <a:rPr lang="sv-SE" sz="900" i="1" kern="100" dirty="0" err="1">
                  <a:solidFill>
                    <a:srgbClr val="0E284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school</a:t>
              </a:r>
              <a:r>
                <a:rPr lang="sv-SE" sz="900" i="1" kern="100" dirty="0">
                  <a:solidFill>
                    <a:srgbClr val="0E284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sv-SE" sz="900" i="1" kern="100" dirty="0" err="1">
                  <a:solidFill>
                    <a:srgbClr val="0E284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sustainably</a:t>
              </a:r>
              <a:endParaRPr lang="sv-SE" sz="900" i="1" kern="100" dirty="0">
                <a:solidFill>
                  <a:srgbClr val="0E284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Bildobjekt 21" descr="En bild som visar utomhus, klädsel, fotbeklädnader, person&#10;&#10;AI-genererat innehåll kan vara felaktigt.">
              <a:extLst>
                <a:ext uri="{FF2B5EF4-FFF2-40B4-BE49-F238E27FC236}">
                  <a16:creationId xmlns:a16="http://schemas.microsoft.com/office/drawing/2014/main" id="{B21B1762-DB21-3739-E798-E4830F08D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7"/>
            <a:stretch/>
          </p:blipFill>
          <p:spPr bwMode="auto">
            <a:xfrm>
              <a:off x="1168361" y="1794473"/>
              <a:ext cx="2506980" cy="2015490"/>
            </a:xfrm>
            <a:prstGeom prst="rect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66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76EB-9A3F-E158-41CC-F1515AFE7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6B2A3BA3-55DD-ED86-E40E-EA9A5EB7952E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19B2AB-AAA0-6FDB-4D53-315F1233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School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Plan</a:t>
            </a:r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5B26DE3B-B704-1851-0088-34DA9CCFF810}"/>
              </a:ext>
            </a:extLst>
          </p:cNvPr>
          <p:cNvSpPr/>
          <p:nvPr/>
        </p:nvSpPr>
        <p:spPr>
          <a:xfrm>
            <a:off x="4066260" y="2722718"/>
            <a:ext cx="4299985" cy="1409026"/>
          </a:xfrm>
          <a:custGeom>
            <a:avLst/>
            <a:gdLst>
              <a:gd name="connsiteX0" fmla="*/ 0 w 3321276"/>
              <a:gd name="connsiteY0" fmla="*/ 0 h 1409026"/>
              <a:gd name="connsiteX1" fmla="*/ 3321276 w 3321276"/>
              <a:gd name="connsiteY1" fmla="*/ 0 h 1409026"/>
              <a:gd name="connsiteX2" fmla="*/ 3321276 w 3321276"/>
              <a:gd name="connsiteY2" fmla="*/ 1409026 h 1409026"/>
              <a:gd name="connsiteX3" fmla="*/ 0 w 3321276"/>
              <a:gd name="connsiteY3" fmla="*/ 1409026 h 1409026"/>
              <a:gd name="connsiteX4" fmla="*/ 0 w 3321276"/>
              <a:gd name="connsiteY4" fmla="*/ 0 h 140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276" h="1409026">
                <a:moveTo>
                  <a:pt x="0" y="0"/>
                </a:moveTo>
                <a:lnTo>
                  <a:pt x="3321276" y="0"/>
                </a:lnTo>
                <a:lnTo>
                  <a:pt x="3321276" y="1409026"/>
                </a:lnTo>
                <a:lnTo>
                  <a:pt x="0" y="14090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Dosis" pitchFamily="2" charset="0"/>
              </a:rPr>
              <a:t>A School Mobility Plan </a:t>
            </a:r>
            <a:r>
              <a:rPr lang="en-US" kern="1200" dirty="0">
                <a:latin typeface="Dosis" pitchFamily="2" charset="0"/>
              </a:rPr>
              <a:t>is a strategic initiative</a:t>
            </a:r>
          </a:p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Dosis" pitchFamily="2" charset="0"/>
              </a:rPr>
              <a:t>to design and implement </a:t>
            </a:r>
          </a:p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Dosis" pitchFamily="2" charset="0"/>
              </a:rPr>
              <a:t>sustainable and safe transportation options </a:t>
            </a:r>
          </a:p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Dosis" pitchFamily="2" charset="0"/>
              </a:rPr>
              <a:t>for students, staff, and visitors</a:t>
            </a:r>
          </a:p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Dosis" pitchFamily="2" charset="0"/>
              </a:rPr>
              <a:t>commuting to and from school.</a:t>
            </a:r>
          </a:p>
        </p:txBody>
      </p:sp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19623502-5888-42BB-E95A-6D9407FE9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8D4D4BBC-919F-56CC-015E-882DA4B2CBE5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A515EF8F-D154-9D85-F68B-AE2B88555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C91AE4C4-E469-0234-C357-FE1C35DA0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19ECB619-5962-EE87-449B-CF31E6585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240F1245-FDE7-C9A1-511C-E33726C8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B72A1D6-6609-6985-12D2-4437F6F042C6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27F9AE40-CC0E-4572-13C9-0923AE4A0188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D5A52DF1-BA57-FB93-10F0-B5F24BC81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DA792446-CAFC-D549-F396-7A3002BA4A48}"/>
              </a:ext>
            </a:extLst>
          </p:cNvPr>
          <p:cNvGrpSpPr/>
          <p:nvPr/>
        </p:nvGrpSpPr>
        <p:grpSpPr>
          <a:xfrm>
            <a:off x="1661019" y="2656561"/>
            <a:ext cx="1620312" cy="1544878"/>
            <a:chOff x="1177949" y="3581514"/>
            <a:chExt cx="1131236" cy="1097800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6D1B645C-9FA8-0A5E-FF0D-4B79E1B8A121}"/>
                </a:ext>
              </a:extLst>
            </p:cNvPr>
            <p:cNvSpPr/>
            <p:nvPr/>
          </p:nvSpPr>
          <p:spPr>
            <a:xfrm>
              <a:off x="1177949" y="3581514"/>
              <a:ext cx="1131236" cy="1097800"/>
            </a:xfrm>
            <a:prstGeom prst="ellipse">
              <a:avLst/>
            </a:prstGeom>
            <a:solidFill>
              <a:srgbClr val="FFED00"/>
            </a:solidFill>
            <a:ln>
              <a:solidFill>
                <a:srgbClr val="D7E9F9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4" name="Rektangel 13" descr="Skattkarta med hel fyllning">
              <a:extLst>
                <a:ext uri="{FF2B5EF4-FFF2-40B4-BE49-F238E27FC236}">
                  <a16:creationId xmlns:a16="http://schemas.microsoft.com/office/drawing/2014/main" id="{8B432BC4-2490-78A1-C57B-1820B151EDF9}"/>
                </a:ext>
              </a:extLst>
            </p:cNvPr>
            <p:cNvSpPr/>
            <p:nvPr/>
          </p:nvSpPr>
          <p:spPr>
            <a:xfrm>
              <a:off x="1356152" y="3742999"/>
              <a:ext cx="774830" cy="774830"/>
            </a:xfrm>
            <a:prstGeom prst="rect">
              <a:avLst/>
            </a:pr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4528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14AC2-A9E2-1D66-341A-3F83F0C78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5CF66283-C6CF-19BD-E1BD-EA0864A7D581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B444CF8-7823-7AED-376F-F3792207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School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plan - 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aim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and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work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focus</a:t>
            </a:r>
          </a:p>
        </p:txBody>
      </p:sp>
      <p:graphicFrame>
        <p:nvGraphicFramePr>
          <p:cNvPr id="15" name="Platshållare för innehåll 2">
            <a:extLst>
              <a:ext uri="{FF2B5EF4-FFF2-40B4-BE49-F238E27FC236}">
                <a16:creationId xmlns:a16="http://schemas.microsoft.com/office/drawing/2014/main" id="{E826ACA7-8508-7007-920D-5C7F110A6E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0100" y="1934074"/>
          <a:ext cx="9553575" cy="353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875890D9-B29A-E2D6-034D-DD564B2B09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968BC27B-EA93-F63D-1834-5C829E15E54E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C78522DD-382F-2F7D-682C-6F14E169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763029A3-3413-2365-F5BF-195AFDD8F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C820F94F-43FB-67D5-F131-1DFBC753B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F07B2BB2-B95C-A5CB-139B-A1798CCF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0B28C30C-BBEC-9B2B-2142-7BAD23E5CE46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EE050B80-C948-F061-7616-053585D3F834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>
                <a:latin typeface="Dosis" pitchFamily="2" charset="0"/>
              </a:endParaRPr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F47FE546-337F-1AEF-8317-2962FDF4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413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C5464-582D-1D7F-AB42-A64F96E74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F68AC34B-3470-C36E-9B66-BF7DC4E1B34A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6AD4088-7863-73BE-822A-4EA7B18B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School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plan –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main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stages</a:t>
            </a:r>
            <a:endParaRPr lang="sv-SE" sz="4000" b="1" dirty="0">
              <a:solidFill>
                <a:srgbClr val="FFED00"/>
              </a:solidFill>
              <a:latin typeface="Dosis" pitchFamily="2" charset="0"/>
            </a:endParaRPr>
          </a:p>
        </p:txBody>
      </p:sp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1D59274D-3E40-158F-8BD6-006867DB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5C2A593B-843E-9ED0-9D20-33010BAB3866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A6D0AEE8-498B-B7FF-A9AF-EA8FE5C99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CB9FE0A0-8D81-BB81-3FE5-2D227E0D9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0B87399A-F93B-5560-647F-72FA6EEFF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017C5617-7D89-419B-2C96-D6699EE7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5064835D-ED37-14D5-7ED9-700079E04701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2C261FA5-8040-60C2-BC08-2DA283186437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>
                <a:latin typeface="Dosis" pitchFamily="2" charset="0"/>
              </a:endParaRPr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09D86059-0014-CEC3-D2D3-FE0A5DC25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AF8DEB16-8747-B208-3D64-446C53AA619C}"/>
              </a:ext>
            </a:extLst>
          </p:cNvPr>
          <p:cNvGrpSpPr/>
          <p:nvPr/>
        </p:nvGrpSpPr>
        <p:grpSpPr>
          <a:xfrm>
            <a:off x="2270552" y="2576945"/>
            <a:ext cx="1640582" cy="1612670"/>
            <a:chOff x="6283587" y="2494876"/>
            <a:chExt cx="1131236" cy="1097800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36523167-0579-E735-8FF4-C12F6F02F5B6}"/>
                </a:ext>
              </a:extLst>
            </p:cNvPr>
            <p:cNvSpPr/>
            <p:nvPr/>
          </p:nvSpPr>
          <p:spPr>
            <a:xfrm>
              <a:off x="6283587" y="2494876"/>
              <a:ext cx="1131236" cy="1097800"/>
            </a:xfrm>
            <a:prstGeom prst="ellipse">
              <a:avLst/>
            </a:prstGeom>
            <a:solidFill>
              <a:srgbClr val="FFED00"/>
            </a:solidFill>
            <a:ln>
              <a:solidFill>
                <a:srgbClr val="D7E9F9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23" name="Rektangel 22" descr="Flödesschema">
              <a:extLst>
                <a:ext uri="{FF2B5EF4-FFF2-40B4-BE49-F238E27FC236}">
                  <a16:creationId xmlns:a16="http://schemas.microsoft.com/office/drawing/2014/main" id="{9434257D-1877-130D-1E53-76E103519CC0}"/>
                </a:ext>
              </a:extLst>
            </p:cNvPr>
            <p:cNvSpPr/>
            <p:nvPr/>
          </p:nvSpPr>
          <p:spPr>
            <a:xfrm>
              <a:off x="6460264" y="2641451"/>
              <a:ext cx="817235" cy="817235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60970A2D-FE40-871B-9524-B1F0BA073BC3}"/>
              </a:ext>
            </a:extLst>
          </p:cNvPr>
          <p:cNvSpPr/>
          <p:nvPr/>
        </p:nvSpPr>
        <p:spPr>
          <a:xfrm>
            <a:off x="4330875" y="2223135"/>
            <a:ext cx="4463699" cy="2580589"/>
          </a:xfrm>
          <a:custGeom>
            <a:avLst/>
            <a:gdLst>
              <a:gd name="connsiteX0" fmla="*/ 0 w 3321276"/>
              <a:gd name="connsiteY0" fmla="*/ 0 h 1409026"/>
              <a:gd name="connsiteX1" fmla="*/ 3321276 w 3321276"/>
              <a:gd name="connsiteY1" fmla="*/ 0 h 1409026"/>
              <a:gd name="connsiteX2" fmla="*/ 3321276 w 3321276"/>
              <a:gd name="connsiteY2" fmla="*/ 1409026 h 1409026"/>
              <a:gd name="connsiteX3" fmla="*/ 0 w 3321276"/>
              <a:gd name="connsiteY3" fmla="*/ 1409026 h 1409026"/>
              <a:gd name="connsiteX4" fmla="*/ 0 w 3321276"/>
              <a:gd name="connsiteY4" fmla="*/ 0 h 140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276" h="1409026">
                <a:moveTo>
                  <a:pt x="0" y="0"/>
                </a:moveTo>
                <a:lnTo>
                  <a:pt x="3321276" y="0"/>
                </a:lnTo>
                <a:lnTo>
                  <a:pt x="3321276" y="1409026"/>
                </a:lnTo>
                <a:lnTo>
                  <a:pt x="0" y="14090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Dosis" pitchFamily="2" charset="0"/>
              </a:rPr>
              <a:t>Composed by:</a:t>
            </a:r>
          </a:p>
          <a:p>
            <a:pPr marL="1081088" lvl="0" indent="-34290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Dosis" pitchFamily="2" charset="0"/>
              </a:rPr>
              <a:t>Baseline assessment</a:t>
            </a:r>
          </a:p>
          <a:p>
            <a:pPr marL="1081088" lvl="0" indent="-34290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Dosis" pitchFamily="2" charset="0"/>
              </a:rPr>
              <a:t>Planning</a:t>
            </a:r>
          </a:p>
          <a:p>
            <a:pPr marL="1081088" lvl="0" indent="-34290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Dosis" pitchFamily="2" charset="0"/>
              </a:rPr>
              <a:t>Implementation</a:t>
            </a:r>
          </a:p>
          <a:p>
            <a:pPr marL="1081088" lvl="0" indent="-34290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Dosis" pitchFamily="2" charset="0"/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39237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C42E5-9A6D-5305-670B-B0CA7A894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D667F4D0-66EB-EE78-A9D3-25B920339889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Dosis" pitchFamily="2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DC04D02-AC93-CBD0-F8D8-4322D20F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School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Plan -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Activities</a:t>
            </a:r>
            <a:endParaRPr lang="sv-SE" sz="4000" b="1" dirty="0">
              <a:solidFill>
                <a:srgbClr val="FFED00"/>
              </a:solidFill>
              <a:latin typeface="Dosis" pitchFamily="2" charset="0"/>
            </a:endParaRPr>
          </a:p>
        </p:txBody>
      </p:sp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B6C41598-D8F9-3C1A-BA67-4157343C1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FEF6B847-827C-3DBA-FC87-7B467745A566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E4938C35-4383-682F-28B2-18DCC8F5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06084F01-FD1A-0739-CDC3-901B764E1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967A1601-7DA2-3B29-F26F-D13313C7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16378EE9-D560-B4F9-5F32-EF9D455D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41CD68E2-0C64-65DE-DB4B-AB175B058B41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9BDFAF1D-EFA4-6B2A-4167-080B494E962E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>
                <a:latin typeface="Dosis" pitchFamily="2" charset="0"/>
              </a:endParaRPr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EE142339-CBB2-4E31-C981-9FDBAE0F4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1238DADD-4800-DBED-8CD2-885DA8CE967A}"/>
              </a:ext>
            </a:extLst>
          </p:cNvPr>
          <p:cNvGrpSpPr/>
          <p:nvPr/>
        </p:nvGrpSpPr>
        <p:grpSpPr>
          <a:xfrm>
            <a:off x="4234125" y="2616867"/>
            <a:ext cx="1578515" cy="1587837"/>
            <a:chOff x="2621214" y="2653280"/>
            <a:chExt cx="1578515" cy="1587837"/>
          </a:xfrm>
        </p:grpSpPr>
        <p:sp>
          <p:nvSpPr>
            <p:cNvPr id="15" name="Rektangel 14" descr="Klassrum">
              <a:extLst>
                <a:ext uri="{FF2B5EF4-FFF2-40B4-BE49-F238E27FC236}">
                  <a16:creationId xmlns:a16="http://schemas.microsoft.com/office/drawing/2014/main" id="{A0C73A98-B90F-3218-A6B3-68DA2F70967A}"/>
                </a:ext>
              </a:extLst>
            </p:cNvPr>
            <p:cNvSpPr/>
            <p:nvPr/>
          </p:nvSpPr>
          <p:spPr>
            <a:xfrm>
              <a:off x="3055310" y="2653280"/>
              <a:ext cx="710332" cy="710332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72321ADD-2B43-CB22-417F-7651CE0F7BDA}"/>
                </a:ext>
              </a:extLst>
            </p:cNvPr>
            <p:cNvGrpSpPr/>
            <p:nvPr/>
          </p:nvGrpSpPr>
          <p:grpSpPr>
            <a:xfrm>
              <a:off x="2621214" y="3609711"/>
              <a:ext cx="1578515" cy="631406"/>
              <a:chOff x="2049023" y="2249613"/>
              <a:chExt cx="1578515" cy="631406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F0A5BB57-E839-BABD-51D5-F1AC6DA7A792}"/>
                  </a:ext>
                </a:extLst>
              </p:cNvPr>
              <p:cNvSpPr/>
              <p:nvPr/>
            </p:nvSpPr>
            <p:spPr>
              <a:xfrm>
                <a:off x="2049023" y="2249613"/>
                <a:ext cx="1578515" cy="6314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sv-SE"/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39CDA0E3-C254-1FA8-8576-1085C90790A0}"/>
                  </a:ext>
                </a:extLst>
              </p:cNvPr>
              <p:cNvSpPr txBox="1"/>
              <p:nvPr/>
            </p:nvSpPr>
            <p:spPr>
              <a:xfrm>
                <a:off x="2049023" y="2249613"/>
                <a:ext cx="1578515" cy="631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latin typeface="Dosis" pitchFamily="2" charset="0"/>
                  </a:rPr>
                  <a:t>Education</a:t>
                </a:r>
              </a:p>
            </p:txBody>
          </p:sp>
        </p:grp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57ECBFA2-ACBE-C403-3C11-9BA39A13F8F5}"/>
              </a:ext>
            </a:extLst>
          </p:cNvPr>
          <p:cNvGrpSpPr/>
          <p:nvPr/>
        </p:nvGrpSpPr>
        <p:grpSpPr>
          <a:xfrm>
            <a:off x="763143" y="2653280"/>
            <a:ext cx="1578515" cy="1568049"/>
            <a:chOff x="763143" y="2653280"/>
            <a:chExt cx="1578515" cy="1568049"/>
          </a:xfrm>
        </p:grpSpPr>
        <p:sp>
          <p:nvSpPr>
            <p:cNvPr id="18" name="Rektangel 17" descr="Lighthouse scene">
              <a:extLst>
                <a:ext uri="{FF2B5EF4-FFF2-40B4-BE49-F238E27FC236}">
                  <a16:creationId xmlns:a16="http://schemas.microsoft.com/office/drawing/2014/main" id="{3F5AEF56-72AB-0524-7655-0DA1B4FE42C5}"/>
                </a:ext>
              </a:extLst>
            </p:cNvPr>
            <p:cNvSpPr/>
            <p:nvPr/>
          </p:nvSpPr>
          <p:spPr>
            <a:xfrm>
              <a:off x="1253366" y="2653280"/>
              <a:ext cx="710332" cy="710332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5A67E7CF-BC80-B87E-A222-6C20A9072196}"/>
                </a:ext>
              </a:extLst>
            </p:cNvPr>
            <p:cNvGrpSpPr/>
            <p:nvPr/>
          </p:nvGrpSpPr>
          <p:grpSpPr>
            <a:xfrm>
              <a:off x="763143" y="3589923"/>
              <a:ext cx="1578515" cy="631406"/>
              <a:chOff x="190952" y="2229825"/>
              <a:chExt cx="1578515" cy="631406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36379EED-A2BC-A70E-B79D-3E87A269321A}"/>
                  </a:ext>
                </a:extLst>
              </p:cNvPr>
              <p:cNvSpPr/>
              <p:nvPr/>
            </p:nvSpPr>
            <p:spPr>
              <a:xfrm>
                <a:off x="190952" y="2229825"/>
                <a:ext cx="1578515" cy="6314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sv-SE"/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1FEDDBEE-CB27-A02A-114E-91A4F25A427A}"/>
                  </a:ext>
                </a:extLst>
              </p:cNvPr>
              <p:cNvSpPr txBox="1"/>
              <p:nvPr/>
            </p:nvSpPr>
            <p:spPr>
              <a:xfrm>
                <a:off x="190952" y="2229825"/>
                <a:ext cx="1578515" cy="631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latin typeface="Dosis" pitchFamily="2" charset="0"/>
                  </a:rPr>
                  <a:t>Awareness</a:t>
                </a:r>
              </a:p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latin typeface="Dosis" pitchFamily="2" charset="0"/>
                  </a:rPr>
                  <a:t>Raising</a:t>
                </a:r>
                <a:endParaRPr lang="en-US" sz="1600" kern="1200" dirty="0">
                  <a:latin typeface="Dosis" pitchFamily="2" charset="0"/>
                </a:endParaRPr>
              </a:p>
            </p:txBody>
          </p:sp>
        </p:grp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FF4C707E-059E-44D3-E939-FC99F1597028}"/>
              </a:ext>
            </a:extLst>
          </p:cNvPr>
          <p:cNvGrpSpPr/>
          <p:nvPr/>
        </p:nvGrpSpPr>
        <p:grpSpPr>
          <a:xfrm>
            <a:off x="2617900" y="2566965"/>
            <a:ext cx="1578515" cy="1587822"/>
            <a:chOff x="4286074" y="2616882"/>
            <a:chExt cx="1578515" cy="1587822"/>
          </a:xfrm>
        </p:grpSpPr>
        <p:sp>
          <p:nvSpPr>
            <p:cNvPr id="20" name="Rektangel 19" descr="Grupp">
              <a:extLst>
                <a:ext uri="{FF2B5EF4-FFF2-40B4-BE49-F238E27FC236}">
                  <a16:creationId xmlns:a16="http://schemas.microsoft.com/office/drawing/2014/main" id="{61C02F8B-4472-4B45-39AF-D61D966548B7}"/>
                </a:ext>
              </a:extLst>
            </p:cNvPr>
            <p:cNvSpPr/>
            <p:nvPr/>
          </p:nvSpPr>
          <p:spPr>
            <a:xfrm>
              <a:off x="4720166" y="2616882"/>
              <a:ext cx="710332" cy="710332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49F9E524-70F4-A321-2553-68EA1C52E51C}"/>
                </a:ext>
              </a:extLst>
            </p:cNvPr>
            <p:cNvGrpSpPr/>
            <p:nvPr/>
          </p:nvGrpSpPr>
          <p:grpSpPr>
            <a:xfrm>
              <a:off x="4286074" y="3573298"/>
              <a:ext cx="1578515" cy="631406"/>
              <a:chOff x="3713883" y="2213200"/>
              <a:chExt cx="1578515" cy="631406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D39C8A21-8833-13B0-F015-D195786D9111}"/>
                  </a:ext>
                </a:extLst>
              </p:cNvPr>
              <p:cNvSpPr/>
              <p:nvPr/>
            </p:nvSpPr>
            <p:spPr>
              <a:xfrm>
                <a:off x="3713883" y="2213200"/>
                <a:ext cx="1578515" cy="6314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sv-SE"/>
              </a:p>
            </p:txBody>
          </p:sp>
          <p:sp>
            <p:nvSpPr>
              <p:cNvPr id="35" name="textruta 34">
                <a:extLst>
                  <a:ext uri="{FF2B5EF4-FFF2-40B4-BE49-F238E27FC236}">
                    <a16:creationId xmlns:a16="http://schemas.microsoft.com/office/drawing/2014/main" id="{313D26B7-44BF-9B36-51AF-E9336294CA58}"/>
                  </a:ext>
                </a:extLst>
              </p:cNvPr>
              <p:cNvSpPr txBox="1"/>
              <p:nvPr/>
            </p:nvSpPr>
            <p:spPr>
              <a:xfrm>
                <a:off x="3713883" y="2213200"/>
                <a:ext cx="1578515" cy="631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latin typeface="Dosis" pitchFamily="2" charset="0"/>
                  </a:rPr>
                  <a:t>Community engagement</a:t>
                </a:r>
                <a:endParaRPr lang="en-US" sz="1600" kern="1200" dirty="0">
                  <a:latin typeface="Dosis" pitchFamily="2" charset="0"/>
                </a:endParaRPr>
              </a:p>
            </p:txBody>
          </p:sp>
        </p:grp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72F379D8-7169-9D06-0853-46E17A98945A}"/>
              </a:ext>
            </a:extLst>
          </p:cNvPr>
          <p:cNvGrpSpPr/>
          <p:nvPr/>
        </p:nvGrpSpPr>
        <p:grpSpPr>
          <a:xfrm>
            <a:off x="6140830" y="2616882"/>
            <a:ext cx="1578515" cy="1587822"/>
            <a:chOff x="6140830" y="2616882"/>
            <a:chExt cx="1578515" cy="1587822"/>
          </a:xfrm>
        </p:grpSpPr>
        <p:sp>
          <p:nvSpPr>
            <p:cNvPr id="22" name="Rektangel 21" descr="Chat">
              <a:extLst>
                <a:ext uri="{FF2B5EF4-FFF2-40B4-BE49-F238E27FC236}">
                  <a16:creationId xmlns:a16="http://schemas.microsoft.com/office/drawing/2014/main" id="{466CCD69-003E-BD56-C00F-8E00BA77F3BA}"/>
                </a:ext>
              </a:extLst>
            </p:cNvPr>
            <p:cNvSpPr/>
            <p:nvPr/>
          </p:nvSpPr>
          <p:spPr>
            <a:xfrm>
              <a:off x="6574922" y="2616882"/>
              <a:ext cx="710332" cy="710332"/>
            </a:xfrm>
            <a:prstGeom prst="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54F30095-DDCB-A9EA-A986-F34D5E388D25}"/>
                </a:ext>
              </a:extLst>
            </p:cNvPr>
            <p:cNvGrpSpPr/>
            <p:nvPr/>
          </p:nvGrpSpPr>
          <p:grpSpPr>
            <a:xfrm>
              <a:off x="6140830" y="3573298"/>
              <a:ext cx="1578515" cy="631406"/>
              <a:chOff x="5568639" y="2213200"/>
              <a:chExt cx="1578515" cy="631406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129A7A96-0CA3-5AE2-912A-A3618BABCB7A}"/>
                  </a:ext>
                </a:extLst>
              </p:cNvPr>
              <p:cNvSpPr/>
              <p:nvPr/>
            </p:nvSpPr>
            <p:spPr>
              <a:xfrm>
                <a:off x="5568639" y="2213200"/>
                <a:ext cx="1578515" cy="6314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CAD389DA-2A60-4A02-5E21-95B268542AB8}"/>
                  </a:ext>
                </a:extLst>
              </p:cNvPr>
              <p:cNvSpPr txBox="1"/>
              <p:nvPr/>
            </p:nvSpPr>
            <p:spPr>
              <a:xfrm>
                <a:off x="5568639" y="2213200"/>
                <a:ext cx="1578515" cy="631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latin typeface="Dosis" pitchFamily="2" charset="0"/>
                  </a:rPr>
                  <a:t>Campaigns</a:t>
                </a:r>
                <a:endParaRPr lang="en-US" sz="1600" kern="1200" dirty="0">
                  <a:latin typeface="Dosis" pitchFamily="2" charset="0"/>
                </a:endParaRPr>
              </a:p>
            </p:txBody>
          </p:sp>
        </p:grp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B08649C8-A8B2-A795-3ECA-ECB2D64E27BA}"/>
              </a:ext>
            </a:extLst>
          </p:cNvPr>
          <p:cNvGrpSpPr/>
          <p:nvPr/>
        </p:nvGrpSpPr>
        <p:grpSpPr>
          <a:xfrm>
            <a:off x="7995586" y="2616882"/>
            <a:ext cx="1578515" cy="1587822"/>
            <a:chOff x="7995586" y="2616882"/>
            <a:chExt cx="1578515" cy="1587822"/>
          </a:xfrm>
        </p:grpSpPr>
        <p:sp>
          <p:nvSpPr>
            <p:cNvPr id="24" name="Rektangel 23" descr="Varning">
              <a:extLst>
                <a:ext uri="{FF2B5EF4-FFF2-40B4-BE49-F238E27FC236}">
                  <a16:creationId xmlns:a16="http://schemas.microsoft.com/office/drawing/2014/main" id="{5D81B987-4B6A-4764-B9B5-A36B8BEB17DB}"/>
                </a:ext>
              </a:extLst>
            </p:cNvPr>
            <p:cNvSpPr/>
            <p:nvPr/>
          </p:nvSpPr>
          <p:spPr>
            <a:xfrm>
              <a:off x="8429678" y="2616882"/>
              <a:ext cx="710332" cy="710332"/>
            </a:xfrm>
            <a:prstGeom prst="rect">
              <a:avLst/>
            </a:prstGeom>
            <a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F22D8332-BBC1-3E9C-CF4F-C791B76FA0DF}"/>
                </a:ext>
              </a:extLst>
            </p:cNvPr>
            <p:cNvGrpSpPr/>
            <p:nvPr/>
          </p:nvGrpSpPr>
          <p:grpSpPr>
            <a:xfrm>
              <a:off x="7995586" y="3573298"/>
              <a:ext cx="1578515" cy="631406"/>
              <a:chOff x="7423395" y="2213200"/>
              <a:chExt cx="1578515" cy="631406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E9940008-6712-F584-6067-53F4CAB92115}"/>
                  </a:ext>
                </a:extLst>
              </p:cNvPr>
              <p:cNvSpPr/>
              <p:nvPr/>
            </p:nvSpPr>
            <p:spPr>
              <a:xfrm>
                <a:off x="7423395" y="2213200"/>
                <a:ext cx="1578515" cy="6314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sv-SE"/>
              </a:p>
            </p:txBody>
          </p:sp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2991E36D-9CB5-1E20-761A-40BF8297E456}"/>
                  </a:ext>
                </a:extLst>
              </p:cNvPr>
              <p:cNvSpPr txBox="1"/>
              <p:nvPr/>
            </p:nvSpPr>
            <p:spPr>
              <a:xfrm>
                <a:off x="7423395" y="2213200"/>
                <a:ext cx="1578515" cy="631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latin typeface="Dosis" pitchFamily="2" charset="0"/>
                  </a:rPr>
                  <a:t>Safety Measures</a:t>
                </a:r>
                <a:endParaRPr lang="en-US" sz="1600" kern="1200" dirty="0">
                  <a:latin typeface="Dosis" pitchFamily="2" charset="0"/>
                </a:endParaRPr>
              </a:p>
            </p:txBody>
          </p:sp>
        </p:grp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C0F9847B-0D24-2766-3BCA-DA3CB6FF5F22}"/>
              </a:ext>
            </a:extLst>
          </p:cNvPr>
          <p:cNvGrpSpPr/>
          <p:nvPr/>
        </p:nvGrpSpPr>
        <p:grpSpPr>
          <a:xfrm>
            <a:off x="9850342" y="2616882"/>
            <a:ext cx="1578515" cy="1587822"/>
            <a:chOff x="9850342" y="2616882"/>
            <a:chExt cx="1578515" cy="1587822"/>
          </a:xfrm>
        </p:grpSpPr>
        <p:sp>
          <p:nvSpPr>
            <p:cNvPr id="26" name="Rektangel 25" descr="Checklista">
              <a:extLst>
                <a:ext uri="{FF2B5EF4-FFF2-40B4-BE49-F238E27FC236}">
                  <a16:creationId xmlns:a16="http://schemas.microsoft.com/office/drawing/2014/main" id="{345A12A3-20E8-E84D-C900-FD7C675BE7B6}"/>
                </a:ext>
              </a:extLst>
            </p:cNvPr>
            <p:cNvSpPr/>
            <p:nvPr/>
          </p:nvSpPr>
          <p:spPr>
            <a:xfrm>
              <a:off x="10284434" y="2616882"/>
              <a:ext cx="710332" cy="710332"/>
            </a:xfrm>
            <a:prstGeom prst="rect">
              <a:avLst/>
            </a:prstGeom>
            <a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31296004-F693-BA71-593C-3C985BF1707A}"/>
                </a:ext>
              </a:extLst>
            </p:cNvPr>
            <p:cNvGrpSpPr/>
            <p:nvPr/>
          </p:nvGrpSpPr>
          <p:grpSpPr>
            <a:xfrm>
              <a:off x="9850342" y="3573298"/>
              <a:ext cx="1578515" cy="631406"/>
              <a:chOff x="9278151" y="2213200"/>
              <a:chExt cx="1578515" cy="631406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A88C291-B3AC-5589-D369-D15E43847EBB}"/>
                  </a:ext>
                </a:extLst>
              </p:cNvPr>
              <p:cNvSpPr/>
              <p:nvPr/>
            </p:nvSpPr>
            <p:spPr>
              <a:xfrm>
                <a:off x="9278151" y="2213200"/>
                <a:ext cx="1578515" cy="6314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4D2E03DA-CCBB-F6D3-9F81-3BF39C2A76F7}"/>
                  </a:ext>
                </a:extLst>
              </p:cNvPr>
              <p:cNvSpPr txBox="1"/>
              <p:nvPr/>
            </p:nvSpPr>
            <p:spPr>
              <a:xfrm>
                <a:off x="9278151" y="2213200"/>
                <a:ext cx="1578515" cy="631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latin typeface="Dosis" pitchFamily="2" charset="0"/>
                  </a:rPr>
                  <a:t>Inform policy and planning</a:t>
                </a:r>
                <a:endParaRPr lang="en-US" sz="1600" kern="1200" dirty="0">
                  <a:latin typeface="Dosis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84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64457-79F4-D11D-FF73-F9C9508BD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CA38BDC2-5967-00D4-000E-7A59DD62AE14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FDD1ED-6755-7564-9D55-A7A5A159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Roles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different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actors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can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play</a:t>
            </a:r>
          </a:p>
        </p:txBody>
      </p:sp>
      <p:graphicFrame>
        <p:nvGraphicFramePr>
          <p:cNvPr id="15" name="Platshållare för innehåll 2">
            <a:extLst>
              <a:ext uri="{FF2B5EF4-FFF2-40B4-BE49-F238E27FC236}">
                <a16:creationId xmlns:a16="http://schemas.microsoft.com/office/drawing/2014/main" id="{C8503498-AEE1-057F-C361-E1FC862C94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0100" y="137981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41444292-8B51-3EF2-A8B2-5A8B07D5E7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C5DC18EB-F87E-0AEE-B831-5A59903DD5B4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CDC3B597-C8CA-DC02-E72B-49FA8F13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5929EBB1-B2DE-DAD3-509A-7D05EF9BD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E06FED30-5402-0490-ADBA-E7A3E13CB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FAB7EAFE-DD69-DBF7-123D-EB5C64ECB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245CBA5-9CFF-BFBD-FE32-14ECA5DFF905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CD63792F-D22A-6938-7C0C-0F11F45141E2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1FD52930-E331-AA1D-6019-632C83700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383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57943-AB8D-0DFA-9A8F-B5807A68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FE6D51A2-52B1-7562-DE15-498774ABBB25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3779097-15A1-67E9-2B4E-2B815F11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School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committe</a:t>
            </a:r>
            <a:endParaRPr lang="sv-SE" sz="4000" b="1" dirty="0">
              <a:solidFill>
                <a:srgbClr val="FFED00"/>
              </a:solidFill>
              <a:latin typeface="Dosis" pitchFamily="2" charset="0"/>
            </a:endParaRPr>
          </a:p>
        </p:txBody>
      </p:sp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4B2D8ED4-C9D5-FCD5-D978-A4B2ACC7A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19869DBE-E097-D16B-3F11-98AA1CF15FA2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FD1E0B80-84B8-E9CF-DF83-3C581ACBD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511B7647-6B68-FB1E-1375-5D350352A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0EADA227-DB3B-13D9-8A88-6998B510A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4332654D-0246-7046-4118-2D882502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57A5FE38-1499-BB51-C88E-1416C0772666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B360C953-FE65-C34B-AD87-FA61DBB14C11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8D16F04F-3DA9-92D9-A6CF-61DB48FE2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FD8BA565-30B8-6803-206B-0F274448E13E}"/>
              </a:ext>
            </a:extLst>
          </p:cNvPr>
          <p:cNvSpPr/>
          <p:nvPr/>
        </p:nvSpPr>
        <p:spPr>
          <a:xfrm>
            <a:off x="3603292" y="1474932"/>
            <a:ext cx="5114556" cy="2120136"/>
          </a:xfrm>
          <a:custGeom>
            <a:avLst/>
            <a:gdLst>
              <a:gd name="connsiteX0" fmla="*/ 0 w 3600000"/>
              <a:gd name="connsiteY0" fmla="*/ 0 h 855000"/>
              <a:gd name="connsiteX1" fmla="*/ 3600000 w 3600000"/>
              <a:gd name="connsiteY1" fmla="*/ 0 h 855000"/>
              <a:gd name="connsiteX2" fmla="*/ 3600000 w 3600000"/>
              <a:gd name="connsiteY2" fmla="*/ 855000 h 855000"/>
              <a:gd name="connsiteX3" fmla="*/ 0 w 3600000"/>
              <a:gd name="connsiteY3" fmla="*/ 855000 h 855000"/>
              <a:gd name="connsiteX4" fmla="*/ 0 w 3600000"/>
              <a:gd name="connsiteY4" fmla="*/ 0 h 8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0" h="855000">
                <a:moveTo>
                  <a:pt x="0" y="0"/>
                </a:moveTo>
                <a:lnTo>
                  <a:pt x="3600000" y="0"/>
                </a:lnTo>
                <a:lnTo>
                  <a:pt x="3600000" y="855000"/>
                </a:lnTo>
                <a:lnTo>
                  <a:pt x="0" y="85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latin typeface="Dosis" pitchFamily="2" charset="0"/>
              </a:rPr>
              <a:t>A </a:t>
            </a:r>
            <a:r>
              <a:rPr lang="en-US" sz="1600" b="1" kern="1200" dirty="0">
                <a:latin typeface="Dosis" pitchFamily="2" charset="0"/>
              </a:rPr>
              <a:t>School Mobility Committee</a:t>
            </a:r>
            <a:r>
              <a:rPr lang="en-US" sz="1600" kern="1200" dirty="0">
                <a:latin typeface="Dosis" pitchFamily="2" charset="0"/>
              </a:rPr>
              <a:t> </a:t>
            </a:r>
          </a:p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latin typeface="Dosis" pitchFamily="2" charset="0"/>
              </a:rPr>
              <a:t>typically refers to a group of stakeholders</a:t>
            </a:r>
          </a:p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latin typeface="Dosis" pitchFamily="2" charset="0"/>
              </a:rPr>
              <a:t> within a school community </a:t>
            </a:r>
          </a:p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latin typeface="Dosis" pitchFamily="2" charset="0"/>
              </a:rPr>
              <a:t>that focuses on improving </a:t>
            </a:r>
          </a:p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latin typeface="Dosis" pitchFamily="2" charset="0"/>
              </a:rPr>
              <a:t>transportation, access, and mobility </a:t>
            </a:r>
          </a:p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latin typeface="Dosis" pitchFamily="2" charset="0"/>
              </a:rPr>
              <a:t>for students, parents and staff. </a:t>
            </a:r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F251DECA-70DB-8658-2A0D-B81C30155764}"/>
              </a:ext>
            </a:extLst>
          </p:cNvPr>
          <p:cNvSpPr/>
          <p:nvPr/>
        </p:nvSpPr>
        <p:spPr>
          <a:xfrm>
            <a:off x="3820685" y="4323610"/>
            <a:ext cx="4679769" cy="855000"/>
          </a:xfrm>
          <a:custGeom>
            <a:avLst/>
            <a:gdLst>
              <a:gd name="connsiteX0" fmla="*/ 0 w 3600000"/>
              <a:gd name="connsiteY0" fmla="*/ 0 h 855000"/>
              <a:gd name="connsiteX1" fmla="*/ 3600000 w 3600000"/>
              <a:gd name="connsiteY1" fmla="*/ 0 h 855000"/>
              <a:gd name="connsiteX2" fmla="*/ 3600000 w 3600000"/>
              <a:gd name="connsiteY2" fmla="*/ 855000 h 855000"/>
              <a:gd name="connsiteX3" fmla="*/ 0 w 3600000"/>
              <a:gd name="connsiteY3" fmla="*/ 855000 h 855000"/>
              <a:gd name="connsiteX4" fmla="*/ 0 w 3600000"/>
              <a:gd name="connsiteY4" fmla="*/ 0 h 8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0" h="855000">
                <a:moveTo>
                  <a:pt x="0" y="0"/>
                </a:moveTo>
                <a:lnTo>
                  <a:pt x="3600000" y="0"/>
                </a:lnTo>
                <a:lnTo>
                  <a:pt x="3600000" y="855000"/>
                </a:lnTo>
                <a:lnTo>
                  <a:pt x="0" y="85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400" kern="1200" dirty="0">
                <a:latin typeface="Dosis" pitchFamily="2" charset="0"/>
              </a:rPr>
              <a:t>The goal is to create a more convenient, safe, and sustainable environment for the school community, particularly related to how students get to and from school.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7B63B606-8C25-2FC2-26D9-FD4C53886967}"/>
              </a:ext>
            </a:extLst>
          </p:cNvPr>
          <p:cNvGrpSpPr/>
          <p:nvPr/>
        </p:nvGrpSpPr>
        <p:grpSpPr>
          <a:xfrm>
            <a:off x="1892461" y="1577318"/>
            <a:ext cx="1710833" cy="1685615"/>
            <a:chOff x="1892461" y="1506198"/>
            <a:chExt cx="1710833" cy="1685615"/>
          </a:xfrm>
        </p:grpSpPr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1E384D1A-AF65-A352-0EE7-85B9B5F8DDA4}"/>
                </a:ext>
              </a:extLst>
            </p:cNvPr>
            <p:cNvSpPr/>
            <p:nvPr/>
          </p:nvSpPr>
          <p:spPr>
            <a:xfrm>
              <a:off x="1892461" y="1506198"/>
              <a:ext cx="1710833" cy="1685615"/>
            </a:xfrm>
            <a:prstGeom prst="ellipse">
              <a:avLst/>
            </a:prstGeom>
            <a:solidFill>
              <a:srgbClr val="1C1C1C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9" name="Rektangel 18" descr="Cykel med människor med hel fyllning">
              <a:extLst>
                <a:ext uri="{FF2B5EF4-FFF2-40B4-BE49-F238E27FC236}">
                  <a16:creationId xmlns:a16="http://schemas.microsoft.com/office/drawing/2014/main" id="{8D30B290-110D-02CB-F861-E15345820790}"/>
                </a:ext>
              </a:extLst>
            </p:cNvPr>
            <p:cNvSpPr/>
            <p:nvPr/>
          </p:nvSpPr>
          <p:spPr>
            <a:xfrm>
              <a:off x="1992430" y="1524839"/>
              <a:ext cx="1510893" cy="1472808"/>
            </a:xfrm>
            <a:prstGeom prst="rect">
              <a:avLst/>
            </a:pr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FB0D28E3-1DE7-9341-9ADB-6794F2435390}"/>
              </a:ext>
            </a:extLst>
          </p:cNvPr>
          <p:cNvGrpSpPr/>
          <p:nvPr/>
        </p:nvGrpSpPr>
        <p:grpSpPr>
          <a:xfrm>
            <a:off x="9216648" y="3933472"/>
            <a:ext cx="1710833" cy="1685615"/>
            <a:chOff x="9216648" y="3933472"/>
            <a:chExt cx="1710833" cy="1685615"/>
          </a:xfrm>
        </p:grpSpPr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361D4915-43B7-25C3-E2E5-44F164FC97CA}"/>
                </a:ext>
              </a:extLst>
            </p:cNvPr>
            <p:cNvSpPr/>
            <p:nvPr/>
          </p:nvSpPr>
          <p:spPr>
            <a:xfrm>
              <a:off x="9216648" y="3933472"/>
              <a:ext cx="1710833" cy="1685615"/>
            </a:xfrm>
            <a:prstGeom prst="ellipse">
              <a:avLst/>
            </a:prstGeom>
            <a:solidFill>
              <a:srgbClr val="1C1C1C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 dirty="0"/>
            </a:p>
          </p:txBody>
        </p:sp>
        <p:pic>
          <p:nvPicPr>
            <p:cNvPr id="28" name="Bild 27" descr="Väg (två stift med en stig) med hel fyllning">
              <a:extLst>
                <a:ext uri="{FF2B5EF4-FFF2-40B4-BE49-F238E27FC236}">
                  <a16:creationId xmlns:a16="http://schemas.microsoft.com/office/drawing/2014/main" id="{F97CF880-CBE3-7E11-AFE1-8D169EB0A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82509" y="4061554"/>
              <a:ext cx="1379113" cy="137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2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AEFA-9EE2-3B13-9085-1A8B7748B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övre hörn rundade 3">
            <a:extLst>
              <a:ext uri="{FF2B5EF4-FFF2-40B4-BE49-F238E27FC236}">
                <a16:creationId xmlns:a16="http://schemas.microsoft.com/office/drawing/2014/main" id="{C6712861-E355-D9A8-B1F8-D42881B55882}"/>
              </a:ext>
            </a:extLst>
          </p:cNvPr>
          <p:cNvSpPr/>
          <p:nvPr/>
        </p:nvSpPr>
        <p:spPr>
          <a:xfrm flipV="1">
            <a:off x="800100" y="544843"/>
            <a:ext cx="11525250" cy="512112"/>
          </a:xfrm>
          <a:prstGeom prst="round2SameRect">
            <a:avLst/>
          </a:prstGeom>
          <a:solidFill>
            <a:srgbClr val="F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DF8448-F438-A667-D5DD-083FD946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91925" cy="625475"/>
          </a:xfrm>
          <a:prstGeom prst="roundRect">
            <a:avLst/>
          </a:prstGeom>
          <a:solidFill>
            <a:srgbClr val="1C1C1C"/>
          </a:solidFill>
        </p:spPr>
        <p:txBody>
          <a:bodyPr>
            <a:noAutofit/>
          </a:bodyPr>
          <a:lstStyle/>
          <a:p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School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Mobility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committe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–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members</a:t>
            </a:r>
            <a:r>
              <a:rPr lang="sv-SE" sz="4000" b="1" dirty="0">
                <a:solidFill>
                  <a:srgbClr val="FFED00"/>
                </a:solidFill>
                <a:latin typeface="Dosis" pitchFamily="2" charset="0"/>
              </a:rPr>
              <a:t> </a:t>
            </a:r>
            <a:r>
              <a:rPr lang="sv-SE" sz="4000" b="1" dirty="0" err="1">
                <a:solidFill>
                  <a:srgbClr val="FFED00"/>
                </a:solidFill>
                <a:latin typeface="Dosis" pitchFamily="2" charset="0"/>
              </a:rPr>
              <a:t>composition</a:t>
            </a:r>
            <a:endParaRPr lang="sv-SE" sz="4000" b="1" dirty="0">
              <a:solidFill>
                <a:srgbClr val="FFED00"/>
              </a:solidFill>
              <a:latin typeface="Dosis" pitchFamily="2" charset="0"/>
            </a:endParaRPr>
          </a:p>
        </p:txBody>
      </p:sp>
      <p:pic>
        <p:nvPicPr>
          <p:cNvPr id="5" name="Bildobjekt 4" descr="En bild som visar text, Teckensnitt, Grafik, logotyp&#10;&#10;AI-genererat innehåll kan vara felaktigt.">
            <a:extLst>
              <a:ext uri="{FF2B5EF4-FFF2-40B4-BE49-F238E27FC236}">
                <a16:creationId xmlns:a16="http://schemas.microsoft.com/office/drawing/2014/main" id="{C7402E3A-B819-6234-B2B4-751193DD8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207" y="5797507"/>
            <a:ext cx="1710833" cy="526760"/>
          </a:xfrm>
          <a:prstGeom prst="rect">
            <a:avLst/>
          </a:prstGeo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6F55AC3D-0A28-17FD-6E95-8E279300BD57}"/>
              </a:ext>
            </a:extLst>
          </p:cNvPr>
          <p:cNvGrpSpPr>
            <a:grpSpLocks noChangeAspect="1"/>
          </p:cNvGrpSpPr>
          <p:nvPr/>
        </p:nvGrpSpPr>
        <p:grpSpPr>
          <a:xfrm>
            <a:off x="4200654" y="5969905"/>
            <a:ext cx="3384926" cy="366480"/>
            <a:chOff x="-204951" y="-26879"/>
            <a:chExt cx="5205970" cy="600004"/>
          </a:xfrm>
        </p:grpSpPr>
        <p:pic>
          <p:nvPicPr>
            <p:cNvPr id="7" name="Bildobjekt 6" descr="En bild som visar text, Teckensnitt, Grafik, grafisk design&#10;&#10;AI-genererat innehåll kan vara felaktigt.">
              <a:extLst>
                <a:ext uri="{FF2B5EF4-FFF2-40B4-BE49-F238E27FC236}">
                  <a16:creationId xmlns:a16="http://schemas.microsoft.com/office/drawing/2014/main" id="{DB37597C-C718-C782-504D-9BA5C2E61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724" y="15753"/>
              <a:ext cx="1217295" cy="53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dobjekt 7" descr="En bild som visar Grafik, grafisk design, Teckensnitt, design&#10;&#10;AI-genererat innehåll kan vara felaktigt.">
              <a:extLst>
                <a:ext uri="{FF2B5EF4-FFF2-40B4-BE49-F238E27FC236}">
                  <a16:creationId xmlns:a16="http://schemas.microsoft.com/office/drawing/2014/main" id="{FA8B34B2-58BF-B013-D59B-28F517FB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23" y="-26879"/>
              <a:ext cx="843280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objekt 8" descr="En bild som visar konst, symbol, design&#10;&#10;AI-genererat innehåll kan vara felaktigt.">
              <a:extLst>
                <a:ext uri="{FF2B5EF4-FFF2-40B4-BE49-F238E27FC236}">
                  <a16:creationId xmlns:a16="http://schemas.microsoft.com/office/drawing/2014/main" id="{9C98C45C-ECDF-4C19-44B9-975F0F324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769" y="-11772"/>
              <a:ext cx="563062" cy="58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En bild som visar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568ABB10-1681-BBC9-5542-29E484FFA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951" y="31531"/>
              <a:ext cx="1928495" cy="503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031F94D-AE69-A88A-4B4C-F2BCFAEC8031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04" y="5600390"/>
            <a:ext cx="1241348" cy="1002091"/>
            <a:chOff x="0" y="0"/>
            <a:chExt cx="3673366" cy="2963918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3B51D630-2173-6F66-9096-9626379891A4}"/>
                </a:ext>
              </a:extLst>
            </p:cNvPr>
            <p:cNvSpPr/>
            <p:nvPr/>
          </p:nvSpPr>
          <p:spPr>
            <a:xfrm>
              <a:off x="0" y="0"/>
              <a:ext cx="3673366" cy="2963918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pic>
          <p:nvPicPr>
            <p:cNvPr id="13" name="Bildobjekt 12" descr="En bild som visar clipart, Grafik, grafisk design, tecknad serie&#10;&#10;AI-genererat innehåll kan vara felaktigt.">
              <a:extLst>
                <a:ext uri="{FF2B5EF4-FFF2-40B4-BE49-F238E27FC236}">
                  <a16:creationId xmlns:a16="http://schemas.microsoft.com/office/drawing/2014/main" id="{295C32F2-2FF5-718B-38F4-C942ED39C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20" y="472966"/>
              <a:ext cx="3044825" cy="21037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3" descr="Trä människo tal">
            <a:extLst>
              <a:ext uri="{FF2B5EF4-FFF2-40B4-BE49-F238E27FC236}">
                <a16:creationId xmlns:a16="http://schemas.microsoft.com/office/drawing/2014/main" id="{820315C3-EE6E-28F2-EA15-7880B69DC95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32267" b="15730"/>
          <a:stretch/>
        </p:blipFill>
        <p:spPr>
          <a:xfrm>
            <a:off x="6955637" y="1581816"/>
            <a:ext cx="4349675" cy="3723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E1EC06D6-5873-F8AE-E79A-1DE57B93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Who</a:t>
            </a:r>
            <a:r>
              <a:rPr lang="sv-SE" dirty="0"/>
              <a:t> to </a:t>
            </a:r>
            <a:r>
              <a:rPr lang="sv-SE" dirty="0" err="1"/>
              <a:t>invite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290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9ba8f7-16d4-4fe1-aae8-a607c8f51084">
      <UserInfo>
        <DisplayName/>
        <AccountId xsi:nil="true"/>
        <AccountType/>
      </UserInfo>
    </SharedWithUsers>
    <lcf76f155ced4ddcb4097134ff3c332f xmlns="eac44ed1-7732-490f-8847-e1319289860e">
      <Terms xmlns="http://schemas.microsoft.com/office/infopath/2007/PartnerControls"/>
    </lcf76f155ced4ddcb4097134ff3c332f>
    <TaxCatchAll xmlns="fd9ba8f7-16d4-4fe1-aae8-a607c8f510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0C1072ADC1DC45B1DAC900BAADA09F" ma:contentTypeVersion="15" ma:contentTypeDescription="Skapa ett nytt dokument." ma:contentTypeScope="" ma:versionID="fb45b4e079d8542725385b952303ffb5">
  <xsd:schema xmlns:xsd="http://www.w3.org/2001/XMLSchema" xmlns:xs="http://www.w3.org/2001/XMLSchema" xmlns:p="http://schemas.microsoft.com/office/2006/metadata/properties" xmlns:ns2="eac44ed1-7732-490f-8847-e1319289860e" xmlns:ns3="fd9ba8f7-16d4-4fe1-aae8-a607c8f51084" targetNamespace="http://schemas.microsoft.com/office/2006/metadata/properties" ma:root="true" ma:fieldsID="4c88f74b023ac78936fe7bee1d2b89e1" ns2:_="" ns3:_="">
    <xsd:import namespace="eac44ed1-7732-490f-8847-e1319289860e"/>
    <xsd:import namespace="fd9ba8f7-16d4-4fe1-aae8-a607c8f5108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44ed1-7732-490f-8847-e1319289860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9e718f3f-2241-40e0-b28e-b7ace922a0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ba8f7-16d4-4fe1-aae8-a607c8f5108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daab5b-4cb9-4d58-ad26-262561614d58}" ma:internalName="TaxCatchAll" ma:showField="CatchAllData" ma:web="fd9ba8f7-16d4-4fe1-aae8-a607c8f510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F553C6-8044-4E30-832A-81DBA8B4D016}">
  <ds:schemaRefs>
    <ds:schemaRef ds:uri="http://schemas.microsoft.com/office/2006/metadata/properties"/>
    <ds:schemaRef ds:uri="http://schemas.microsoft.com/office/infopath/2007/PartnerControls"/>
    <ds:schemaRef ds:uri="fd9ba8f7-16d4-4fe1-aae8-a607c8f51084"/>
    <ds:schemaRef ds:uri="eac44ed1-7732-490f-8847-e1319289860e"/>
  </ds:schemaRefs>
</ds:datastoreItem>
</file>

<file path=customXml/itemProps2.xml><?xml version="1.0" encoding="utf-8"?>
<ds:datastoreItem xmlns:ds="http://schemas.openxmlformats.org/officeDocument/2006/customXml" ds:itemID="{D06037F5-F914-4726-999E-8EEE68A0DE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BA56A2-3CD5-4597-9F33-568ED5B51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44ed1-7732-490f-8847-e1319289860e"/>
    <ds:schemaRef ds:uri="fd9ba8f7-16d4-4fe1-aae8-a607c8f51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3534</TotalTime>
  <Words>315</Words>
  <Application>Microsoft Office PowerPoint</Application>
  <PresentationFormat>Bredbild</PresentationFormat>
  <Paragraphs>82</Paragraphs>
  <Slides>14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Dosis</vt:lpstr>
      <vt:lpstr>Office-tema</vt:lpstr>
      <vt:lpstr>School Mobility Plan   Mobility committee  Good examples</vt:lpstr>
      <vt:lpstr>Benefits of sustainable mobility</vt:lpstr>
      <vt:lpstr>School Mobility Plan</vt:lpstr>
      <vt:lpstr>School mobility plan -  aim and work focus</vt:lpstr>
      <vt:lpstr>School mobility plan – main stages</vt:lpstr>
      <vt:lpstr>School Mobility Plan - Activities</vt:lpstr>
      <vt:lpstr>Roles different actors can play</vt:lpstr>
      <vt:lpstr>School Mobility committe</vt:lpstr>
      <vt:lpstr>School Mobility committe – members composition</vt:lpstr>
      <vt:lpstr>School Mobility committe - tasks</vt:lpstr>
      <vt:lpstr>School Mobility Committe – meeting structure</vt:lpstr>
      <vt:lpstr>Setting the baseline</vt:lpstr>
      <vt:lpstr>What kind of action? Levels of engagement</vt:lpstr>
      <vt:lpstr>GOOD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André Benaim</dc:creator>
  <cp:lastModifiedBy>André Benaim</cp:lastModifiedBy>
  <cp:revision>4</cp:revision>
  <dcterms:created xsi:type="dcterms:W3CDTF">2025-03-13T08:39:14Z</dcterms:created>
  <dcterms:modified xsi:type="dcterms:W3CDTF">2025-05-22T13:58:48Z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0x010100170C1072ADC1DC45B1DAC900BAADA09F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